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0" r:id="rId3"/>
    <p:sldId id="261" r:id="rId4"/>
    <p:sldId id="258"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91916F-070A-41D2-A8CF-FA2F1AFDFB5E}"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563440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060184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4242211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34D5F5D0-DEB6-4ABB-89F1-65D7C9E3C613}"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69962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1611463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491916F-070A-41D2-A8CF-FA2F1AFDFB5E}" type="datetimeFigureOut">
              <a:rPr lang="en-US" smtClean="0"/>
              <a:t>10/24/2017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2424563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491916F-070A-41D2-A8CF-FA2F1AFDFB5E}" type="datetimeFigureOut">
              <a:rPr lang="en-US" smtClean="0"/>
              <a:t>10/24/2017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1380652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91916F-070A-41D2-A8CF-FA2F1AFDFB5E}"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593153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F491916F-070A-41D2-A8CF-FA2F1AFDFB5E}" type="datetimeFigureOut">
              <a:rPr lang="en-US" smtClean="0"/>
              <a:t>10/24/2017</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34D5F5D0-DEB6-4ABB-89F1-65D7C9E3C613}" type="slidenum">
              <a:rPr lang="en-US" smtClean="0"/>
              <a:t>‹#›</a:t>
            </a:fld>
            <a:endParaRPr lang="en-US"/>
          </a:p>
        </p:txBody>
      </p:sp>
    </p:spTree>
    <p:extLst>
      <p:ext uri="{BB962C8B-B14F-4D97-AF65-F5344CB8AC3E}">
        <p14:creationId xmlns:p14="http://schemas.microsoft.com/office/powerpoint/2010/main" val="2789955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91916F-070A-41D2-A8CF-FA2F1AFDFB5E}"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189603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91916F-070A-41D2-A8CF-FA2F1AFDFB5E}"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797745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4110359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91916F-070A-41D2-A8CF-FA2F1AFDFB5E}" type="datetimeFigureOut">
              <a:rPr lang="en-US" smtClean="0"/>
              <a:t>10/24/2017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2659117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491916F-070A-41D2-A8CF-FA2F1AFDFB5E}" type="datetimeFigureOut">
              <a:rPr lang="en-US" smtClean="0"/>
              <a:t>10/24/2017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904835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F491916F-070A-41D2-A8CF-FA2F1AFDFB5E}" type="datetimeFigureOut">
              <a:rPr lang="en-US" smtClean="0"/>
              <a:t>10/24/2017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552080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543730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1916F-070A-41D2-A8CF-FA2F1AFDFB5E}"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D5F5D0-DEB6-4ABB-89F1-65D7C9E3C613}" type="slidenum">
              <a:rPr lang="en-US" smtClean="0"/>
              <a:t>‹#›</a:t>
            </a:fld>
            <a:endParaRPr lang="en-US"/>
          </a:p>
        </p:txBody>
      </p:sp>
    </p:spTree>
    <p:extLst>
      <p:ext uri="{BB962C8B-B14F-4D97-AF65-F5344CB8AC3E}">
        <p14:creationId xmlns:p14="http://schemas.microsoft.com/office/powerpoint/2010/main" val="3257097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491916F-070A-41D2-A8CF-FA2F1AFDFB5E}" type="datetimeFigureOut">
              <a:rPr lang="en-US" smtClean="0"/>
              <a:t>10/24/2017</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34D5F5D0-DEB6-4ABB-89F1-65D7C9E3C613}" type="slidenum">
              <a:rPr lang="en-US" smtClean="0"/>
              <a:t>‹#›</a:t>
            </a:fld>
            <a:endParaRPr lang="en-US"/>
          </a:p>
        </p:txBody>
      </p:sp>
    </p:spTree>
    <p:extLst>
      <p:ext uri="{BB962C8B-B14F-4D97-AF65-F5344CB8AC3E}">
        <p14:creationId xmlns:p14="http://schemas.microsoft.com/office/powerpoint/2010/main" val="380118230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www.wholesaleshelfcorporations.com/aged-corporations-video-crash-cours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www.wholesaleshelfcorporations.com/inventor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www.wholesaleshelfcorporations.com/faq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753228"/>
            <a:ext cx="9613861" cy="1436180"/>
          </a:xfrm>
        </p:spPr>
        <p:txBody>
          <a:bodyPr>
            <a:normAutofit/>
          </a:bodyPr>
          <a:lstStyle/>
          <a:p>
            <a:r>
              <a:rPr lang="en-US" dirty="0" smtClean="0"/>
              <a:t>                  </a:t>
            </a:r>
            <a:r>
              <a:rPr lang="en-US" sz="9600" dirty="0" smtClean="0"/>
              <a:t>Welcome</a:t>
            </a:r>
            <a:endParaRPr lang="en-US" sz="96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a:t>
            </a:r>
            <a:r>
              <a:rPr lang="en-US" sz="10400" dirty="0" smtClean="0"/>
              <a:t>To</a:t>
            </a:r>
          </a:p>
          <a:p>
            <a:pPr marL="0" indent="0">
              <a:buNone/>
            </a:pPr>
            <a:r>
              <a:rPr lang="en-US" dirty="0"/>
              <a:t> </a:t>
            </a:r>
            <a:r>
              <a:rPr lang="en-US" dirty="0" smtClean="0"/>
              <a:t>            </a:t>
            </a:r>
            <a:r>
              <a:rPr lang="en-US" sz="9500" dirty="0" smtClean="0"/>
              <a:t>Corporate Cash </a:t>
            </a:r>
          </a:p>
          <a:p>
            <a:pPr marL="0" indent="0">
              <a:buNone/>
            </a:pPr>
            <a:r>
              <a:rPr lang="en-US" sz="6600" dirty="0"/>
              <a:t> </a:t>
            </a:r>
            <a:r>
              <a:rPr lang="en-US" sz="6600" dirty="0" smtClean="0"/>
              <a:t>            </a:t>
            </a:r>
            <a:r>
              <a:rPr lang="en-US" sz="9600" dirty="0" smtClean="0"/>
              <a:t>Credit </a:t>
            </a:r>
            <a:endParaRPr lang="en-US" sz="9600" dirty="0"/>
          </a:p>
        </p:txBody>
      </p:sp>
    </p:spTree>
    <p:extLst>
      <p:ext uri="{BB962C8B-B14F-4D97-AF65-F5344CB8AC3E}">
        <p14:creationId xmlns:p14="http://schemas.microsoft.com/office/powerpoint/2010/main" val="3230050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Aged Corporations </a:t>
            </a:r>
            <a:endParaRPr lang="en-US" dirty="0"/>
          </a:p>
        </p:txBody>
      </p:sp>
      <p:sp>
        <p:nvSpPr>
          <p:cNvPr id="3" name="Content Placeholder 2"/>
          <p:cNvSpPr>
            <a:spLocks noGrp="1"/>
          </p:cNvSpPr>
          <p:nvPr>
            <p:ph idx="1"/>
          </p:nvPr>
        </p:nvSpPr>
        <p:spPr>
          <a:xfrm>
            <a:off x="680322" y="2336873"/>
            <a:ext cx="4200772" cy="3599316"/>
          </a:xfrm>
        </p:spPr>
        <p:txBody>
          <a:bodyPr/>
          <a:lstStyle/>
          <a:p>
            <a:r>
              <a:rPr lang="en-US" dirty="0"/>
              <a:t>Whether you need to expand your business in the United States, improve your credibility with Clients and Suppliers or you just want to get more funding for your business, buying an </a:t>
            </a:r>
            <a:r>
              <a:rPr lang="en-US" dirty="0">
                <a:hlinkClick r:id="rId2"/>
              </a:rPr>
              <a:t>aged corporation</a:t>
            </a:r>
            <a:r>
              <a:rPr lang="en-US" dirty="0"/>
              <a:t> can do all these and even much more. </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1397" y="2336872"/>
            <a:ext cx="6490951" cy="4218473"/>
          </a:xfrm>
          <a:prstGeom prst="rect">
            <a:avLst/>
          </a:prstGeom>
        </p:spPr>
      </p:pic>
    </p:spTree>
    <p:extLst>
      <p:ext uri="{BB962C8B-B14F-4D97-AF65-F5344CB8AC3E}">
        <p14:creationId xmlns:p14="http://schemas.microsoft.com/office/powerpoint/2010/main" val="2693980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Shelf Corporations 	</a:t>
            </a:r>
            <a:endParaRPr lang="en-US" dirty="0"/>
          </a:p>
        </p:txBody>
      </p:sp>
      <p:sp>
        <p:nvSpPr>
          <p:cNvPr id="3" name="Content Placeholder 2"/>
          <p:cNvSpPr>
            <a:spLocks noGrp="1"/>
          </p:cNvSpPr>
          <p:nvPr>
            <p:ph idx="1"/>
          </p:nvPr>
        </p:nvSpPr>
        <p:spPr>
          <a:xfrm>
            <a:off x="680321" y="2336873"/>
            <a:ext cx="4290924" cy="4347262"/>
          </a:xfrm>
        </p:spPr>
        <p:txBody>
          <a:bodyPr>
            <a:normAutofit lnSpcReduction="10000"/>
          </a:bodyPr>
          <a:lstStyle/>
          <a:p>
            <a:r>
              <a:rPr lang="en-US" dirty="0"/>
              <a:t>Wholesale </a:t>
            </a:r>
            <a:r>
              <a:rPr lang="en-US" dirty="0">
                <a:hlinkClick r:id="rId2"/>
              </a:rPr>
              <a:t>Shelf Corporations</a:t>
            </a:r>
            <a:r>
              <a:rPr lang="en-US" dirty="0"/>
              <a:t> has the largest aged shelf corporation inventory in the United States. </a:t>
            </a:r>
            <a:endParaRPr lang="en-US" dirty="0" smtClean="0"/>
          </a:p>
          <a:p>
            <a:r>
              <a:rPr lang="en-US" dirty="0" smtClean="0"/>
              <a:t>You </a:t>
            </a:r>
            <a:r>
              <a:rPr lang="en-US" dirty="0"/>
              <a:t>can choose which aged corporation to purchase based on whatever objective you have. </a:t>
            </a:r>
            <a:endParaRPr lang="en-US" dirty="0" smtClean="0"/>
          </a:p>
          <a:p>
            <a:r>
              <a:rPr lang="en-US" dirty="0" smtClean="0"/>
              <a:t>If </a:t>
            </a:r>
            <a:r>
              <a:rPr lang="en-US" dirty="0"/>
              <a:t>you want information about shelf corporations so, visit our website and take information’s.</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1397" y="2336873"/>
            <a:ext cx="6577348" cy="4347262"/>
          </a:xfrm>
          <a:prstGeom prst="rect">
            <a:avLst/>
          </a:prstGeom>
        </p:spPr>
      </p:pic>
    </p:spTree>
    <p:extLst>
      <p:ext uri="{BB962C8B-B14F-4D97-AF65-F5344CB8AC3E}">
        <p14:creationId xmlns:p14="http://schemas.microsoft.com/office/powerpoint/2010/main" val="708688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Aged Shelf Corporations </a:t>
            </a:r>
            <a:endParaRPr lang="en-US" dirty="0"/>
          </a:p>
        </p:txBody>
      </p:sp>
      <p:sp>
        <p:nvSpPr>
          <p:cNvPr id="3" name="Content Placeholder 2"/>
          <p:cNvSpPr>
            <a:spLocks noGrp="1"/>
          </p:cNvSpPr>
          <p:nvPr>
            <p:ph idx="1"/>
          </p:nvPr>
        </p:nvSpPr>
        <p:spPr>
          <a:xfrm>
            <a:off x="680321" y="2336873"/>
            <a:ext cx="4213651" cy="4321504"/>
          </a:xfrm>
        </p:spPr>
        <p:txBody>
          <a:bodyPr/>
          <a:lstStyle/>
          <a:p>
            <a:r>
              <a:rPr lang="en-US" dirty="0"/>
              <a:t>Wholesale Shelf Corporations are offering aged shelf corporations. </a:t>
            </a:r>
            <a:endParaRPr lang="en-US" dirty="0" smtClean="0"/>
          </a:p>
          <a:p>
            <a:r>
              <a:rPr lang="en-US" dirty="0" smtClean="0"/>
              <a:t>We </a:t>
            </a:r>
            <a:r>
              <a:rPr lang="en-US" dirty="0"/>
              <a:t>can take a look at your most credit reports and recommend the best possible </a:t>
            </a:r>
            <a:r>
              <a:rPr lang="en-US" dirty="0">
                <a:hlinkClick r:id="rId2"/>
              </a:rPr>
              <a:t>aged corporations</a:t>
            </a:r>
            <a:r>
              <a:rPr lang="en-US" dirty="0"/>
              <a:t> that will achieve your all goals at the cheap possible cost.</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3971" y="2336872"/>
            <a:ext cx="6890197" cy="4218473"/>
          </a:xfrm>
          <a:prstGeom prst="rect">
            <a:avLst/>
          </a:prstGeom>
        </p:spPr>
      </p:pic>
    </p:spTree>
    <p:extLst>
      <p:ext uri="{BB962C8B-B14F-4D97-AF65-F5344CB8AC3E}">
        <p14:creationId xmlns:p14="http://schemas.microsoft.com/office/powerpoint/2010/main" val="3951598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 </a:t>
            </a:r>
            <a:r>
              <a:rPr lang="en-US" sz="3200" dirty="0" smtClean="0">
                <a:solidFill>
                  <a:srgbClr val="FF0000"/>
                </a:solidFill>
              </a:rPr>
              <a:t>Contact us:-www.wholesaleshelfcorporations.com</a:t>
            </a:r>
            <a:endParaRPr lang="en-US" sz="3200"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188" y="2382592"/>
            <a:ext cx="10097037" cy="4231312"/>
          </a:xfrm>
          <a:prstGeom prst="rect">
            <a:avLst/>
          </a:prstGeom>
        </p:spPr>
      </p:pic>
    </p:spTree>
    <p:extLst>
      <p:ext uri="{BB962C8B-B14F-4D97-AF65-F5344CB8AC3E}">
        <p14:creationId xmlns:p14="http://schemas.microsoft.com/office/powerpoint/2010/main" val="301534738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13</TotalTime>
  <Words>149</Words>
  <Application>Microsoft Office PowerPoint</Application>
  <PresentationFormat>Widescreen</PresentationFormat>
  <Paragraphs>14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Trebuchet MS</vt:lpstr>
      <vt:lpstr>Berlin</vt:lpstr>
      <vt:lpstr>                  Welcome</vt:lpstr>
      <vt:lpstr>Aged Corporations </vt:lpstr>
      <vt:lpstr>Shelf Corporations  </vt:lpstr>
      <vt:lpstr>Aged Shelf Corporations </vt:lpstr>
      <vt:lpstr> Contact us:-www.wholesaleshelfcorporations.com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SEO12</dc:creator>
  <cp:lastModifiedBy>SEO12</cp:lastModifiedBy>
  <cp:revision>2</cp:revision>
  <dcterms:created xsi:type="dcterms:W3CDTF">2017-10-24T09:08:43Z</dcterms:created>
  <dcterms:modified xsi:type="dcterms:W3CDTF">2017-10-24T09:22:34Z</dcterms:modified>
</cp:coreProperties>
</file>