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quickStyle2.xml" ContentType="application/vnd.openxmlformats-officedocument.drawingml.diagramStyl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iagrams/colors2.xml" ContentType="application/vnd.openxmlformats-officedocument.drawingml.diagramColors+xml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notesMasterIdLst>
    <p:notesMasterId r:id="rId16"/>
  </p:notesMasterIdLst>
  <p:sldIdLst>
    <p:sldId id="259" r:id="rId2"/>
    <p:sldId id="265" r:id="rId3"/>
    <p:sldId id="256" r:id="rId4"/>
    <p:sldId id="266" r:id="rId5"/>
    <p:sldId id="268" r:id="rId6"/>
    <p:sldId id="269" r:id="rId7"/>
    <p:sldId id="270" r:id="rId8"/>
    <p:sldId id="271" r:id="rId9"/>
    <p:sldId id="272" r:id="rId10"/>
    <p:sldId id="273" r:id="rId11"/>
    <p:sldId id="274" r:id="rId12"/>
    <p:sldId id="276" r:id="rId13"/>
    <p:sldId id="275" r:id="rId14"/>
    <p:sldId id="277" r:id="rId15"/>
  </p:sldIdLst>
  <p:sldSz cx="9144000" cy="6858000" type="screen4x3"/>
  <p:notesSz cx="6858000" cy="9144000"/>
  <p:defaultTextStyle>
    <a:defPPr>
      <a:defRPr lang="ar-OM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99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84380"/>
    <p:restoredTop sz="94660"/>
  </p:normalViewPr>
  <p:slideViewPr>
    <p:cSldViewPr>
      <p:cViewPr varScale="1">
        <p:scale>
          <a:sx n="66" d="100"/>
          <a:sy n="66" d="100"/>
        </p:scale>
        <p:origin x="-150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85D5D08-A493-4F19-B4F8-473822F3D698}" type="doc">
      <dgm:prSet loTypeId="urn:microsoft.com/office/officeart/2005/8/layout/hierarchy1" loCatId="hierarchy" qsTypeId="urn:microsoft.com/office/officeart/2005/8/quickstyle/simple5" qsCatId="simple" csTypeId="urn:microsoft.com/office/officeart/2005/8/colors/colorful3" csCatId="colorful" phldr="1"/>
      <dgm:spPr/>
      <dgm:t>
        <a:bodyPr/>
        <a:lstStyle/>
        <a:p>
          <a:pPr rtl="1"/>
          <a:endParaRPr lang="ar-OM"/>
        </a:p>
      </dgm:t>
    </dgm:pt>
    <dgm:pt modelId="{43494FCF-6BD0-4E48-9EC7-13AF1982D840}">
      <dgm:prSet phldrT="[نص]" custT="1"/>
      <dgm:spPr/>
      <dgm:t>
        <a:bodyPr/>
        <a:lstStyle/>
        <a:p>
          <a:pPr marL="0" lvl="0" algn="r" defTabSz="914400" rtl="1" eaLnBrk="1" latinLnBrk="0" hangingPunct="1"/>
          <a:endParaRPr lang="ar-OM" sz="3600" kern="1200" dirty="0">
            <a:solidFill>
              <a:schemeClr val="accent2"/>
            </a:solidFill>
            <a:latin typeface="MoolBoran" panose="020B0100010101010101" pitchFamily="34" charset="0"/>
            <a:ea typeface="Monotype Koufi" pitchFamily="2" charset="-78"/>
            <a:cs typeface="Monotype Koufi" pitchFamily="2" charset="-78"/>
          </a:endParaRPr>
        </a:p>
      </dgm:t>
    </dgm:pt>
    <dgm:pt modelId="{B82F48EA-6182-406B-9911-5B05378192BB}" type="parTrans" cxnId="{CC288961-B2AD-4784-A218-B8DA5E84D32F}">
      <dgm:prSet/>
      <dgm:spPr/>
      <dgm:t>
        <a:bodyPr/>
        <a:lstStyle/>
        <a:p>
          <a:pPr rtl="1"/>
          <a:endParaRPr lang="ar-OM"/>
        </a:p>
      </dgm:t>
    </dgm:pt>
    <dgm:pt modelId="{BDF01840-B733-47DE-BF16-5032548ABF91}" type="sibTrans" cxnId="{CC288961-B2AD-4784-A218-B8DA5E84D32F}">
      <dgm:prSet/>
      <dgm:spPr/>
      <dgm:t>
        <a:bodyPr/>
        <a:lstStyle/>
        <a:p>
          <a:pPr rtl="1"/>
          <a:endParaRPr lang="ar-OM"/>
        </a:p>
      </dgm:t>
    </dgm:pt>
    <dgm:pt modelId="{8179343F-5C3C-4D40-9A21-2D8DC6FD45B9}">
      <dgm:prSet phldrT="[نص]" custT="1"/>
      <dgm:spPr/>
      <dgm:t>
        <a:bodyPr/>
        <a:lstStyle/>
        <a:p>
          <a:pPr rtl="1"/>
          <a:endParaRPr lang="ar-OM" sz="2400" kern="1200" dirty="0">
            <a:solidFill>
              <a:schemeClr val="accent4"/>
            </a:solidFill>
            <a:latin typeface="MoolBoran" panose="020B0100010101010101" pitchFamily="34" charset="0"/>
            <a:ea typeface="Monotype Koufi" pitchFamily="2" charset="-78"/>
            <a:cs typeface="Monotype Koufi" pitchFamily="2" charset="-78"/>
          </a:endParaRPr>
        </a:p>
      </dgm:t>
    </dgm:pt>
    <dgm:pt modelId="{C6AF2279-8319-4836-A10F-86D25A1B4443}" type="parTrans" cxnId="{40F0E033-2BA1-4935-A9DA-26AB5A92B7D4}">
      <dgm:prSet/>
      <dgm:spPr/>
      <dgm:t>
        <a:bodyPr/>
        <a:lstStyle/>
        <a:p>
          <a:pPr rtl="1"/>
          <a:endParaRPr lang="ar-OM"/>
        </a:p>
      </dgm:t>
    </dgm:pt>
    <dgm:pt modelId="{101BEB34-D5F2-4968-A655-0E0A66B66215}" type="sibTrans" cxnId="{40F0E033-2BA1-4935-A9DA-26AB5A92B7D4}">
      <dgm:prSet/>
      <dgm:spPr/>
      <dgm:t>
        <a:bodyPr/>
        <a:lstStyle/>
        <a:p>
          <a:pPr rtl="1"/>
          <a:endParaRPr lang="ar-OM"/>
        </a:p>
      </dgm:t>
    </dgm:pt>
    <dgm:pt modelId="{C671B361-1B6C-432D-A2F7-06257AB3234D}">
      <dgm:prSet phldrT="[نص]" custT="1"/>
      <dgm:spPr/>
      <dgm:t>
        <a:bodyPr/>
        <a:lstStyle/>
        <a:p>
          <a:pPr rtl="1"/>
          <a:endParaRPr lang="ar-OM" sz="2400" kern="1200" dirty="0">
            <a:solidFill>
              <a:schemeClr val="accent4"/>
            </a:solidFill>
            <a:latin typeface="MoolBoran" panose="020B0100010101010101" pitchFamily="34" charset="0"/>
            <a:ea typeface="Monotype Koufi" pitchFamily="2" charset="-78"/>
            <a:cs typeface="Monotype Koufi" pitchFamily="2" charset="-78"/>
          </a:endParaRPr>
        </a:p>
      </dgm:t>
    </dgm:pt>
    <dgm:pt modelId="{03CF0D22-E7A4-43E3-AFF0-3933B2A32818}" type="sibTrans" cxnId="{4B6391BE-6108-4025-9DD3-C3C0471CABC2}">
      <dgm:prSet/>
      <dgm:spPr/>
      <dgm:t>
        <a:bodyPr/>
        <a:lstStyle/>
        <a:p>
          <a:pPr rtl="1"/>
          <a:endParaRPr lang="ar-OM"/>
        </a:p>
      </dgm:t>
    </dgm:pt>
    <dgm:pt modelId="{48F577B0-85D0-4180-804C-D198A76F3264}" type="parTrans" cxnId="{4B6391BE-6108-4025-9DD3-C3C0471CABC2}">
      <dgm:prSet/>
      <dgm:spPr/>
      <dgm:t>
        <a:bodyPr/>
        <a:lstStyle/>
        <a:p>
          <a:pPr rtl="1"/>
          <a:endParaRPr lang="ar-OM"/>
        </a:p>
      </dgm:t>
    </dgm:pt>
    <dgm:pt modelId="{B37212E0-E583-42FC-ADB2-BF704D9EFFBA}" type="pres">
      <dgm:prSet presAssocID="{485D5D08-A493-4F19-B4F8-473822F3D698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pPr rtl="1"/>
          <a:endParaRPr lang="ar-OM"/>
        </a:p>
      </dgm:t>
    </dgm:pt>
    <dgm:pt modelId="{3EBFB355-56EA-4056-AFD6-45851D6671D6}" type="pres">
      <dgm:prSet presAssocID="{43494FCF-6BD0-4E48-9EC7-13AF1982D840}" presName="hierRoot1" presStyleCnt="0"/>
      <dgm:spPr/>
    </dgm:pt>
    <dgm:pt modelId="{560F71C1-D44F-42C9-9F5C-B0BC619C6A09}" type="pres">
      <dgm:prSet presAssocID="{43494FCF-6BD0-4E48-9EC7-13AF1982D840}" presName="composite" presStyleCnt="0"/>
      <dgm:spPr/>
    </dgm:pt>
    <dgm:pt modelId="{6D1F21FE-63B7-43A9-A7AB-272A44519E38}" type="pres">
      <dgm:prSet presAssocID="{43494FCF-6BD0-4E48-9EC7-13AF1982D840}" presName="background" presStyleLbl="node0" presStyleIdx="0" presStyleCnt="1"/>
      <dgm:spPr/>
    </dgm:pt>
    <dgm:pt modelId="{B172689C-D535-4355-92FC-10B957ECBE79}" type="pres">
      <dgm:prSet presAssocID="{43494FCF-6BD0-4E48-9EC7-13AF1982D840}" presName="text" presStyleLbl="fgAcc0" presStyleIdx="0" presStyleCnt="1" custScaleX="180328" custScaleY="86442">
        <dgm:presLayoutVars>
          <dgm:chPref val="3"/>
        </dgm:presLayoutVars>
      </dgm:prSet>
      <dgm:spPr/>
      <dgm:t>
        <a:bodyPr/>
        <a:lstStyle/>
        <a:p>
          <a:pPr rtl="1"/>
          <a:endParaRPr lang="ar-OM"/>
        </a:p>
      </dgm:t>
    </dgm:pt>
    <dgm:pt modelId="{1339488D-0C38-4064-9607-DFCADA83F2E9}" type="pres">
      <dgm:prSet presAssocID="{43494FCF-6BD0-4E48-9EC7-13AF1982D840}" presName="hierChild2" presStyleCnt="0"/>
      <dgm:spPr/>
    </dgm:pt>
    <dgm:pt modelId="{6AE73779-3DF7-41F4-8E09-F7D5FC65DF0E}" type="pres">
      <dgm:prSet presAssocID="{48F577B0-85D0-4180-804C-D198A76F3264}" presName="Name10" presStyleLbl="parChTrans1D2" presStyleIdx="0" presStyleCnt="2"/>
      <dgm:spPr/>
      <dgm:t>
        <a:bodyPr/>
        <a:lstStyle/>
        <a:p>
          <a:pPr rtl="1"/>
          <a:endParaRPr lang="ar-OM"/>
        </a:p>
      </dgm:t>
    </dgm:pt>
    <dgm:pt modelId="{B00E0CDB-C03F-45F6-BAC3-E411FFF21770}" type="pres">
      <dgm:prSet presAssocID="{C671B361-1B6C-432D-A2F7-06257AB3234D}" presName="hierRoot2" presStyleCnt="0"/>
      <dgm:spPr/>
    </dgm:pt>
    <dgm:pt modelId="{8D0BFDE8-F265-4882-949F-E40ADB8943C2}" type="pres">
      <dgm:prSet presAssocID="{C671B361-1B6C-432D-A2F7-06257AB3234D}" presName="composite2" presStyleCnt="0"/>
      <dgm:spPr/>
    </dgm:pt>
    <dgm:pt modelId="{0185A2EE-1C9A-4002-8CB6-90BA2FE45FDB}" type="pres">
      <dgm:prSet presAssocID="{C671B361-1B6C-432D-A2F7-06257AB3234D}" presName="background2" presStyleLbl="node2" presStyleIdx="0" presStyleCnt="2"/>
      <dgm:spPr/>
    </dgm:pt>
    <dgm:pt modelId="{76D33ECA-0B57-48A2-BC84-7EFBC629F1A2}" type="pres">
      <dgm:prSet presAssocID="{C671B361-1B6C-432D-A2F7-06257AB3234D}" presName="text2" presStyleLbl="fgAcc2" presStyleIdx="0" presStyleCnt="2" custScaleX="132026">
        <dgm:presLayoutVars>
          <dgm:chPref val="3"/>
        </dgm:presLayoutVars>
      </dgm:prSet>
      <dgm:spPr/>
      <dgm:t>
        <a:bodyPr/>
        <a:lstStyle/>
        <a:p>
          <a:pPr rtl="1"/>
          <a:endParaRPr lang="ar-OM"/>
        </a:p>
      </dgm:t>
    </dgm:pt>
    <dgm:pt modelId="{D5F42BFD-7956-4496-B0E7-4B28AAF73275}" type="pres">
      <dgm:prSet presAssocID="{C671B361-1B6C-432D-A2F7-06257AB3234D}" presName="hierChild3" presStyleCnt="0"/>
      <dgm:spPr/>
    </dgm:pt>
    <dgm:pt modelId="{5F4C3C42-3D90-4C14-BB1D-26FE577117B3}" type="pres">
      <dgm:prSet presAssocID="{C6AF2279-8319-4836-A10F-86D25A1B4443}" presName="Name10" presStyleLbl="parChTrans1D2" presStyleIdx="1" presStyleCnt="2"/>
      <dgm:spPr/>
      <dgm:t>
        <a:bodyPr/>
        <a:lstStyle/>
        <a:p>
          <a:pPr rtl="1"/>
          <a:endParaRPr lang="ar-OM"/>
        </a:p>
      </dgm:t>
    </dgm:pt>
    <dgm:pt modelId="{B51DB6BD-5190-474C-B36E-BD07E499795E}" type="pres">
      <dgm:prSet presAssocID="{8179343F-5C3C-4D40-9A21-2D8DC6FD45B9}" presName="hierRoot2" presStyleCnt="0"/>
      <dgm:spPr/>
    </dgm:pt>
    <dgm:pt modelId="{767E6E1A-DDB8-44FC-9E19-9FD1CBE65C6A}" type="pres">
      <dgm:prSet presAssocID="{8179343F-5C3C-4D40-9A21-2D8DC6FD45B9}" presName="composite2" presStyleCnt="0"/>
      <dgm:spPr/>
    </dgm:pt>
    <dgm:pt modelId="{A8720BDE-B3B5-4F34-A91F-BB592F7333C1}" type="pres">
      <dgm:prSet presAssocID="{8179343F-5C3C-4D40-9A21-2D8DC6FD45B9}" presName="background2" presStyleLbl="node2" presStyleIdx="1" presStyleCnt="2"/>
      <dgm:spPr/>
    </dgm:pt>
    <dgm:pt modelId="{036330E9-3EBA-459E-8B75-9A86027FA196}" type="pres">
      <dgm:prSet presAssocID="{8179343F-5C3C-4D40-9A21-2D8DC6FD45B9}" presName="text2" presStyleLbl="fgAcc2" presStyleIdx="1" presStyleCnt="2" custScaleX="134751">
        <dgm:presLayoutVars>
          <dgm:chPref val="3"/>
        </dgm:presLayoutVars>
      </dgm:prSet>
      <dgm:spPr/>
      <dgm:t>
        <a:bodyPr/>
        <a:lstStyle/>
        <a:p>
          <a:pPr rtl="1"/>
          <a:endParaRPr lang="ar-OM"/>
        </a:p>
      </dgm:t>
    </dgm:pt>
    <dgm:pt modelId="{4A8C1094-7058-4CF3-B3A1-111B5AEE02EA}" type="pres">
      <dgm:prSet presAssocID="{8179343F-5C3C-4D40-9A21-2D8DC6FD45B9}" presName="hierChild3" presStyleCnt="0"/>
      <dgm:spPr/>
    </dgm:pt>
  </dgm:ptLst>
  <dgm:cxnLst>
    <dgm:cxn modelId="{EDE96610-822A-4543-9D21-F8660C0C0960}" type="presOf" srcId="{C6AF2279-8319-4836-A10F-86D25A1B4443}" destId="{5F4C3C42-3D90-4C14-BB1D-26FE577117B3}" srcOrd="0" destOrd="0" presId="urn:microsoft.com/office/officeart/2005/8/layout/hierarchy1"/>
    <dgm:cxn modelId="{405AAD62-25D5-486D-95CA-5F1DA068CB4D}" type="presOf" srcId="{48F577B0-85D0-4180-804C-D198A76F3264}" destId="{6AE73779-3DF7-41F4-8E09-F7D5FC65DF0E}" srcOrd="0" destOrd="0" presId="urn:microsoft.com/office/officeart/2005/8/layout/hierarchy1"/>
    <dgm:cxn modelId="{37AC8210-A15C-4697-BFAC-D711F1269F96}" type="presOf" srcId="{C671B361-1B6C-432D-A2F7-06257AB3234D}" destId="{76D33ECA-0B57-48A2-BC84-7EFBC629F1A2}" srcOrd="0" destOrd="0" presId="urn:microsoft.com/office/officeart/2005/8/layout/hierarchy1"/>
    <dgm:cxn modelId="{40F0E033-2BA1-4935-A9DA-26AB5A92B7D4}" srcId="{43494FCF-6BD0-4E48-9EC7-13AF1982D840}" destId="{8179343F-5C3C-4D40-9A21-2D8DC6FD45B9}" srcOrd="1" destOrd="0" parTransId="{C6AF2279-8319-4836-A10F-86D25A1B4443}" sibTransId="{101BEB34-D5F2-4968-A655-0E0A66B66215}"/>
    <dgm:cxn modelId="{BA65F389-86BA-4323-AD97-B22B62277D32}" type="presOf" srcId="{485D5D08-A493-4F19-B4F8-473822F3D698}" destId="{B37212E0-E583-42FC-ADB2-BF704D9EFFBA}" srcOrd="0" destOrd="0" presId="urn:microsoft.com/office/officeart/2005/8/layout/hierarchy1"/>
    <dgm:cxn modelId="{4B6391BE-6108-4025-9DD3-C3C0471CABC2}" srcId="{43494FCF-6BD0-4E48-9EC7-13AF1982D840}" destId="{C671B361-1B6C-432D-A2F7-06257AB3234D}" srcOrd="0" destOrd="0" parTransId="{48F577B0-85D0-4180-804C-D198A76F3264}" sibTransId="{03CF0D22-E7A4-43E3-AFF0-3933B2A32818}"/>
    <dgm:cxn modelId="{6F739BAC-5E0D-443F-90C1-49E5BD902C0D}" type="presOf" srcId="{8179343F-5C3C-4D40-9A21-2D8DC6FD45B9}" destId="{036330E9-3EBA-459E-8B75-9A86027FA196}" srcOrd="0" destOrd="0" presId="urn:microsoft.com/office/officeart/2005/8/layout/hierarchy1"/>
    <dgm:cxn modelId="{92283043-E9FC-44CC-A1D0-12FA89D27A55}" type="presOf" srcId="{43494FCF-6BD0-4E48-9EC7-13AF1982D840}" destId="{B172689C-D535-4355-92FC-10B957ECBE79}" srcOrd="0" destOrd="0" presId="urn:microsoft.com/office/officeart/2005/8/layout/hierarchy1"/>
    <dgm:cxn modelId="{CC288961-B2AD-4784-A218-B8DA5E84D32F}" srcId="{485D5D08-A493-4F19-B4F8-473822F3D698}" destId="{43494FCF-6BD0-4E48-9EC7-13AF1982D840}" srcOrd="0" destOrd="0" parTransId="{B82F48EA-6182-406B-9911-5B05378192BB}" sibTransId="{BDF01840-B733-47DE-BF16-5032548ABF91}"/>
    <dgm:cxn modelId="{B04E8F93-EBE2-45E9-A243-229A35563287}" type="presParOf" srcId="{B37212E0-E583-42FC-ADB2-BF704D9EFFBA}" destId="{3EBFB355-56EA-4056-AFD6-45851D6671D6}" srcOrd="0" destOrd="0" presId="urn:microsoft.com/office/officeart/2005/8/layout/hierarchy1"/>
    <dgm:cxn modelId="{7EB21193-B52E-478F-ADED-568DDB6E1AA2}" type="presParOf" srcId="{3EBFB355-56EA-4056-AFD6-45851D6671D6}" destId="{560F71C1-D44F-42C9-9F5C-B0BC619C6A09}" srcOrd="0" destOrd="0" presId="urn:microsoft.com/office/officeart/2005/8/layout/hierarchy1"/>
    <dgm:cxn modelId="{9DFF4932-A5CB-46F9-B366-777B04C7637D}" type="presParOf" srcId="{560F71C1-D44F-42C9-9F5C-B0BC619C6A09}" destId="{6D1F21FE-63B7-43A9-A7AB-272A44519E38}" srcOrd="0" destOrd="0" presId="urn:microsoft.com/office/officeart/2005/8/layout/hierarchy1"/>
    <dgm:cxn modelId="{45640D8E-20AA-4543-914D-6B164CA361F4}" type="presParOf" srcId="{560F71C1-D44F-42C9-9F5C-B0BC619C6A09}" destId="{B172689C-D535-4355-92FC-10B957ECBE79}" srcOrd="1" destOrd="0" presId="urn:microsoft.com/office/officeart/2005/8/layout/hierarchy1"/>
    <dgm:cxn modelId="{296CA261-9B15-4BEF-9861-D475D34BCFDD}" type="presParOf" srcId="{3EBFB355-56EA-4056-AFD6-45851D6671D6}" destId="{1339488D-0C38-4064-9607-DFCADA83F2E9}" srcOrd="1" destOrd="0" presId="urn:microsoft.com/office/officeart/2005/8/layout/hierarchy1"/>
    <dgm:cxn modelId="{2E2A1C9F-6F95-4F06-864D-EEA93B874970}" type="presParOf" srcId="{1339488D-0C38-4064-9607-DFCADA83F2E9}" destId="{6AE73779-3DF7-41F4-8E09-F7D5FC65DF0E}" srcOrd="0" destOrd="0" presId="urn:microsoft.com/office/officeart/2005/8/layout/hierarchy1"/>
    <dgm:cxn modelId="{1A522018-C25A-40DE-A1C3-927033E90EE5}" type="presParOf" srcId="{1339488D-0C38-4064-9607-DFCADA83F2E9}" destId="{B00E0CDB-C03F-45F6-BAC3-E411FFF21770}" srcOrd="1" destOrd="0" presId="urn:microsoft.com/office/officeart/2005/8/layout/hierarchy1"/>
    <dgm:cxn modelId="{1306CEA3-66CA-46D2-8DB8-2EB16D79A24C}" type="presParOf" srcId="{B00E0CDB-C03F-45F6-BAC3-E411FFF21770}" destId="{8D0BFDE8-F265-4882-949F-E40ADB8943C2}" srcOrd="0" destOrd="0" presId="urn:microsoft.com/office/officeart/2005/8/layout/hierarchy1"/>
    <dgm:cxn modelId="{A538963A-94A3-43DE-849F-C45C2B8CFD8B}" type="presParOf" srcId="{8D0BFDE8-F265-4882-949F-E40ADB8943C2}" destId="{0185A2EE-1C9A-4002-8CB6-90BA2FE45FDB}" srcOrd="0" destOrd="0" presId="urn:microsoft.com/office/officeart/2005/8/layout/hierarchy1"/>
    <dgm:cxn modelId="{18881E8F-77DA-4A29-B754-B845165EFD78}" type="presParOf" srcId="{8D0BFDE8-F265-4882-949F-E40ADB8943C2}" destId="{76D33ECA-0B57-48A2-BC84-7EFBC629F1A2}" srcOrd="1" destOrd="0" presId="urn:microsoft.com/office/officeart/2005/8/layout/hierarchy1"/>
    <dgm:cxn modelId="{C3C522BA-9C44-4DEC-8BB9-4B7222CE5A5F}" type="presParOf" srcId="{B00E0CDB-C03F-45F6-BAC3-E411FFF21770}" destId="{D5F42BFD-7956-4496-B0E7-4B28AAF73275}" srcOrd="1" destOrd="0" presId="urn:microsoft.com/office/officeart/2005/8/layout/hierarchy1"/>
    <dgm:cxn modelId="{30918201-5C50-43BE-A3C3-7C29DC974F4C}" type="presParOf" srcId="{1339488D-0C38-4064-9607-DFCADA83F2E9}" destId="{5F4C3C42-3D90-4C14-BB1D-26FE577117B3}" srcOrd="2" destOrd="0" presId="urn:microsoft.com/office/officeart/2005/8/layout/hierarchy1"/>
    <dgm:cxn modelId="{2F8F5FE9-C6D7-443E-8072-FAB69453F4EA}" type="presParOf" srcId="{1339488D-0C38-4064-9607-DFCADA83F2E9}" destId="{B51DB6BD-5190-474C-B36E-BD07E499795E}" srcOrd="3" destOrd="0" presId="urn:microsoft.com/office/officeart/2005/8/layout/hierarchy1"/>
    <dgm:cxn modelId="{623A45EB-3121-4A22-BBD6-B6924C565671}" type="presParOf" srcId="{B51DB6BD-5190-474C-B36E-BD07E499795E}" destId="{767E6E1A-DDB8-44FC-9E19-9FD1CBE65C6A}" srcOrd="0" destOrd="0" presId="urn:microsoft.com/office/officeart/2005/8/layout/hierarchy1"/>
    <dgm:cxn modelId="{598C8245-2953-4FE2-966E-D2530E115880}" type="presParOf" srcId="{767E6E1A-DDB8-44FC-9E19-9FD1CBE65C6A}" destId="{A8720BDE-B3B5-4F34-A91F-BB592F7333C1}" srcOrd="0" destOrd="0" presId="urn:microsoft.com/office/officeart/2005/8/layout/hierarchy1"/>
    <dgm:cxn modelId="{6ED404AC-79C9-445A-A1A0-A8F84892317F}" type="presParOf" srcId="{767E6E1A-DDB8-44FC-9E19-9FD1CBE65C6A}" destId="{036330E9-3EBA-459E-8B75-9A86027FA196}" srcOrd="1" destOrd="0" presId="urn:microsoft.com/office/officeart/2005/8/layout/hierarchy1"/>
    <dgm:cxn modelId="{89473384-63F9-4FA7-A88B-0B4B66284500}" type="presParOf" srcId="{B51DB6BD-5190-474C-B36E-BD07E499795E}" destId="{4A8C1094-7058-4CF3-B3A1-111B5AEE02EA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85D5D08-A493-4F19-B4F8-473822F3D698}" type="doc">
      <dgm:prSet loTypeId="urn:microsoft.com/office/officeart/2005/8/layout/hierarchy1" loCatId="hierarchy" qsTypeId="urn:microsoft.com/office/officeart/2005/8/quickstyle/simple5" qsCatId="simple" csTypeId="urn:microsoft.com/office/officeart/2005/8/colors/colorful4" csCatId="colorful" phldr="1"/>
      <dgm:spPr/>
      <dgm:t>
        <a:bodyPr/>
        <a:lstStyle/>
        <a:p>
          <a:pPr rtl="1"/>
          <a:endParaRPr lang="ar-OM"/>
        </a:p>
      </dgm:t>
    </dgm:pt>
    <dgm:pt modelId="{43494FCF-6BD0-4E48-9EC7-13AF1982D840}">
      <dgm:prSet phldrT="[نص]" custT="1"/>
      <dgm:spPr/>
      <dgm:t>
        <a:bodyPr/>
        <a:lstStyle/>
        <a:p>
          <a:pPr marL="0" lvl="0" algn="ctr" defTabSz="914400" rtl="1" eaLnBrk="1" latinLnBrk="0" hangingPunct="1"/>
          <a:endParaRPr lang="ar-OM" sz="2000" kern="1200" dirty="0">
            <a:solidFill>
              <a:schemeClr val="accent2"/>
            </a:solidFill>
            <a:latin typeface="MoolBoran" panose="020B0100010101010101" pitchFamily="34" charset="0"/>
            <a:ea typeface="Monotype Koufi" pitchFamily="2" charset="-78"/>
            <a:cs typeface="Monotype Koufi" pitchFamily="2" charset="-78"/>
          </a:endParaRPr>
        </a:p>
      </dgm:t>
    </dgm:pt>
    <dgm:pt modelId="{B82F48EA-6182-406B-9911-5B05378192BB}" type="parTrans" cxnId="{CC288961-B2AD-4784-A218-B8DA5E84D32F}">
      <dgm:prSet/>
      <dgm:spPr/>
      <dgm:t>
        <a:bodyPr/>
        <a:lstStyle/>
        <a:p>
          <a:pPr rtl="1"/>
          <a:endParaRPr lang="ar-OM"/>
        </a:p>
      </dgm:t>
    </dgm:pt>
    <dgm:pt modelId="{BDF01840-B733-47DE-BF16-5032548ABF91}" type="sibTrans" cxnId="{CC288961-B2AD-4784-A218-B8DA5E84D32F}">
      <dgm:prSet/>
      <dgm:spPr/>
      <dgm:t>
        <a:bodyPr/>
        <a:lstStyle/>
        <a:p>
          <a:pPr rtl="1"/>
          <a:endParaRPr lang="ar-OM"/>
        </a:p>
      </dgm:t>
    </dgm:pt>
    <dgm:pt modelId="{C671B361-1B6C-432D-A2F7-06257AB3234D}">
      <dgm:prSet phldrT="[نص]" custT="1"/>
      <dgm:spPr/>
      <dgm:t>
        <a:bodyPr/>
        <a:lstStyle/>
        <a:p>
          <a:pPr rtl="1"/>
          <a:endParaRPr lang="ar-OM" sz="2400" kern="1200" dirty="0">
            <a:solidFill>
              <a:schemeClr val="accent4"/>
            </a:solidFill>
            <a:latin typeface="MoolBoran" panose="020B0100010101010101" pitchFamily="34" charset="0"/>
            <a:ea typeface="Monotype Koufi" pitchFamily="2" charset="-78"/>
            <a:cs typeface="Monotype Koufi" pitchFamily="2" charset="-78"/>
          </a:endParaRPr>
        </a:p>
      </dgm:t>
    </dgm:pt>
    <dgm:pt modelId="{03CF0D22-E7A4-43E3-AFF0-3933B2A32818}" type="sibTrans" cxnId="{4B6391BE-6108-4025-9DD3-C3C0471CABC2}">
      <dgm:prSet/>
      <dgm:spPr/>
      <dgm:t>
        <a:bodyPr/>
        <a:lstStyle/>
        <a:p>
          <a:pPr rtl="1"/>
          <a:endParaRPr lang="ar-OM"/>
        </a:p>
      </dgm:t>
    </dgm:pt>
    <dgm:pt modelId="{48F577B0-85D0-4180-804C-D198A76F3264}" type="parTrans" cxnId="{4B6391BE-6108-4025-9DD3-C3C0471CABC2}">
      <dgm:prSet/>
      <dgm:spPr/>
      <dgm:t>
        <a:bodyPr/>
        <a:lstStyle/>
        <a:p>
          <a:pPr rtl="1"/>
          <a:endParaRPr lang="ar-OM"/>
        </a:p>
      </dgm:t>
    </dgm:pt>
    <dgm:pt modelId="{8179343F-5C3C-4D40-9A21-2D8DC6FD45B9}">
      <dgm:prSet phldrT="[نص]" custT="1"/>
      <dgm:spPr/>
      <dgm:t>
        <a:bodyPr/>
        <a:lstStyle/>
        <a:p>
          <a:pPr rtl="1"/>
          <a:endParaRPr lang="ar-OM" sz="2400" kern="1200" dirty="0">
            <a:solidFill>
              <a:schemeClr val="accent4"/>
            </a:solidFill>
            <a:latin typeface="MoolBoran" panose="020B0100010101010101" pitchFamily="34" charset="0"/>
            <a:ea typeface="Monotype Koufi" pitchFamily="2" charset="-78"/>
            <a:cs typeface="Monotype Koufi" pitchFamily="2" charset="-78"/>
          </a:endParaRPr>
        </a:p>
      </dgm:t>
    </dgm:pt>
    <dgm:pt modelId="{101BEB34-D5F2-4968-A655-0E0A66B66215}" type="sibTrans" cxnId="{40F0E033-2BA1-4935-A9DA-26AB5A92B7D4}">
      <dgm:prSet/>
      <dgm:spPr/>
      <dgm:t>
        <a:bodyPr/>
        <a:lstStyle/>
        <a:p>
          <a:pPr rtl="1"/>
          <a:endParaRPr lang="ar-OM"/>
        </a:p>
      </dgm:t>
    </dgm:pt>
    <dgm:pt modelId="{C6AF2279-8319-4836-A10F-86D25A1B4443}" type="parTrans" cxnId="{40F0E033-2BA1-4935-A9DA-26AB5A92B7D4}">
      <dgm:prSet/>
      <dgm:spPr/>
      <dgm:t>
        <a:bodyPr/>
        <a:lstStyle/>
        <a:p>
          <a:pPr rtl="1"/>
          <a:endParaRPr lang="ar-OM"/>
        </a:p>
      </dgm:t>
    </dgm:pt>
    <dgm:pt modelId="{528AA100-5848-4885-A083-07C8EB8E87E6}">
      <dgm:prSet phldrT="[نص]" custT="1"/>
      <dgm:spPr/>
      <dgm:t>
        <a:bodyPr/>
        <a:lstStyle/>
        <a:p>
          <a:pPr rtl="1"/>
          <a:endParaRPr lang="ar-OM" sz="2400" kern="1200" dirty="0">
            <a:solidFill>
              <a:schemeClr val="accent4"/>
            </a:solidFill>
            <a:latin typeface="MoolBoran" panose="020B0100010101010101" pitchFamily="34" charset="0"/>
            <a:ea typeface="Monotype Koufi" pitchFamily="2" charset="-78"/>
            <a:cs typeface="Monotype Koufi" pitchFamily="2" charset="-78"/>
          </a:endParaRPr>
        </a:p>
      </dgm:t>
    </dgm:pt>
    <dgm:pt modelId="{F252F174-23F9-4CCC-9FFB-C62A44CB4977}" type="parTrans" cxnId="{F751146E-EEB0-45E6-A586-66B1EB40C9AF}">
      <dgm:prSet/>
      <dgm:spPr/>
      <dgm:t>
        <a:bodyPr/>
        <a:lstStyle/>
        <a:p>
          <a:pPr rtl="1"/>
          <a:endParaRPr lang="ar-OM"/>
        </a:p>
      </dgm:t>
    </dgm:pt>
    <dgm:pt modelId="{21F85067-33BC-46C7-BE88-BF1A85F74D02}" type="sibTrans" cxnId="{F751146E-EEB0-45E6-A586-66B1EB40C9AF}">
      <dgm:prSet/>
      <dgm:spPr/>
      <dgm:t>
        <a:bodyPr/>
        <a:lstStyle/>
        <a:p>
          <a:pPr rtl="1"/>
          <a:endParaRPr lang="ar-OM"/>
        </a:p>
      </dgm:t>
    </dgm:pt>
    <dgm:pt modelId="{B37212E0-E583-42FC-ADB2-BF704D9EFFBA}" type="pres">
      <dgm:prSet presAssocID="{485D5D08-A493-4F19-B4F8-473822F3D698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pPr rtl="1"/>
          <a:endParaRPr lang="ar-OM"/>
        </a:p>
      </dgm:t>
    </dgm:pt>
    <dgm:pt modelId="{3EBFB355-56EA-4056-AFD6-45851D6671D6}" type="pres">
      <dgm:prSet presAssocID="{43494FCF-6BD0-4E48-9EC7-13AF1982D840}" presName="hierRoot1" presStyleCnt="0"/>
      <dgm:spPr/>
      <dgm:t>
        <a:bodyPr/>
        <a:lstStyle/>
        <a:p>
          <a:pPr rtl="1"/>
          <a:endParaRPr lang="ar-OM"/>
        </a:p>
      </dgm:t>
    </dgm:pt>
    <dgm:pt modelId="{560F71C1-D44F-42C9-9F5C-B0BC619C6A09}" type="pres">
      <dgm:prSet presAssocID="{43494FCF-6BD0-4E48-9EC7-13AF1982D840}" presName="composite" presStyleCnt="0"/>
      <dgm:spPr/>
      <dgm:t>
        <a:bodyPr/>
        <a:lstStyle/>
        <a:p>
          <a:pPr rtl="1"/>
          <a:endParaRPr lang="ar-OM"/>
        </a:p>
      </dgm:t>
    </dgm:pt>
    <dgm:pt modelId="{6D1F21FE-63B7-43A9-A7AB-272A44519E38}" type="pres">
      <dgm:prSet presAssocID="{43494FCF-6BD0-4E48-9EC7-13AF1982D840}" presName="background" presStyleLbl="node0" presStyleIdx="0" presStyleCnt="1"/>
      <dgm:spPr/>
      <dgm:t>
        <a:bodyPr/>
        <a:lstStyle/>
        <a:p>
          <a:pPr rtl="1"/>
          <a:endParaRPr lang="ar-OM"/>
        </a:p>
      </dgm:t>
    </dgm:pt>
    <dgm:pt modelId="{B172689C-D535-4355-92FC-10B957ECBE79}" type="pres">
      <dgm:prSet presAssocID="{43494FCF-6BD0-4E48-9EC7-13AF1982D840}" presName="text" presStyleLbl="fgAcc0" presStyleIdx="0" presStyleCnt="1" custScaleX="180328" custScaleY="86442">
        <dgm:presLayoutVars>
          <dgm:chPref val="3"/>
        </dgm:presLayoutVars>
      </dgm:prSet>
      <dgm:spPr/>
      <dgm:t>
        <a:bodyPr/>
        <a:lstStyle/>
        <a:p>
          <a:pPr rtl="1"/>
          <a:endParaRPr lang="ar-OM"/>
        </a:p>
      </dgm:t>
    </dgm:pt>
    <dgm:pt modelId="{1339488D-0C38-4064-9607-DFCADA83F2E9}" type="pres">
      <dgm:prSet presAssocID="{43494FCF-6BD0-4E48-9EC7-13AF1982D840}" presName="hierChild2" presStyleCnt="0"/>
      <dgm:spPr/>
      <dgm:t>
        <a:bodyPr/>
        <a:lstStyle/>
        <a:p>
          <a:pPr rtl="1"/>
          <a:endParaRPr lang="ar-OM"/>
        </a:p>
      </dgm:t>
    </dgm:pt>
    <dgm:pt modelId="{6AE73779-3DF7-41F4-8E09-F7D5FC65DF0E}" type="pres">
      <dgm:prSet presAssocID="{48F577B0-85D0-4180-804C-D198A76F3264}" presName="Name10" presStyleLbl="parChTrans1D2" presStyleIdx="0" presStyleCnt="3"/>
      <dgm:spPr/>
      <dgm:t>
        <a:bodyPr/>
        <a:lstStyle/>
        <a:p>
          <a:pPr rtl="1"/>
          <a:endParaRPr lang="ar-OM"/>
        </a:p>
      </dgm:t>
    </dgm:pt>
    <dgm:pt modelId="{B00E0CDB-C03F-45F6-BAC3-E411FFF21770}" type="pres">
      <dgm:prSet presAssocID="{C671B361-1B6C-432D-A2F7-06257AB3234D}" presName="hierRoot2" presStyleCnt="0"/>
      <dgm:spPr/>
      <dgm:t>
        <a:bodyPr/>
        <a:lstStyle/>
        <a:p>
          <a:pPr rtl="1"/>
          <a:endParaRPr lang="ar-OM"/>
        </a:p>
      </dgm:t>
    </dgm:pt>
    <dgm:pt modelId="{8D0BFDE8-F265-4882-949F-E40ADB8943C2}" type="pres">
      <dgm:prSet presAssocID="{C671B361-1B6C-432D-A2F7-06257AB3234D}" presName="composite2" presStyleCnt="0"/>
      <dgm:spPr/>
      <dgm:t>
        <a:bodyPr/>
        <a:lstStyle/>
        <a:p>
          <a:pPr rtl="1"/>
          <a:endParaRPr lang="ar-OM"/>
        </a:p>
      </dgm:t>
    </dgm:pt>
    <dgm:pt modelId="{0185A2EE-1C9A-4002-8CB6-90BA2FE45FDB}" type="pres">
      <dgm:prSet presAssocID="{C671B361-1B6C-432D-A2F7-06257AB3234D}" presName="background2" presStyleLbl="node2" presStyleIdx="0" presStyleCnt="3"/>
      <dgm:spPr/>
      <dgm:t>
        <a:bodyPr/>
        <a:lstStyle/>
        <a:p>
          <a:pPr rtl="1"/>
          <a:endParaRPr lang="ar-OM"/>
        </a:p>
      </dgm:t>
    </dgm:pt>
    <dgm:pt modelId="{76D33ECA-0B57-48A2-BC84-7EFBC629F1A2}" type="pres">
      <dgm:prSet presAssocID="{C671B361-1B6C-432D-A2F7-06257AB3234D}" presName="text2" presStyleLbl="fgAcc2" presStyleIdx="0" presStyleCnt="3" custScaleX="132026">
        <dgm:presLayoutVars>
          <dgm:chPref val="3"/>
        </dgm:presLayoutVars>
      </dgm:prSet>
      <dgm:spPr/>
      <dgm:t>
        <a:bodyPr/>
        <a:lstStyle/>
        <a:p>
          <a:pPr rtl="1"/>
          <a:endParaRPr lang="ar-OM"/>
        </a:p>
      </dgm:t>
    </dgm:pt>
    <dgm:pt modelId="{D5F42BFD-7956-4496-B0E7-4B28AAF73275}" type="pres">
      <dgm:prSet presAssocID="{C671B361-1B6C-432D-A2F7-06257AB3234D}" presName="hierChild3" presStyleCnt="0"/>
      <dgm:spPr/>
      <dgm:t>
        <a:bodyPr/>
        <a:lstStyle/>
        <a:p>
          <a:pPr rtl="1"/>
          <a:endParaRPr lang="ar-OM"/>
        </a:p>
      </dgm:t>
    </dgm:pt>
    <dgm:pt modelId="{5F4C3C42-3D90-4C14-BB1D-26FE577117B3}" type="pres">
      <dgm:prSet presAssocID="{C6AF2279-8319-4836-A10F-86D25A1B4443}" presName="Name10" presStyleLbl="parChTrans1D2" presStyleIdx="1" presStyleCnt="3"/>
      <dgm:spPr/>
      <dgm:t>
        <a:bodyPr/>
        <a:lstStyle/>
        <a:p>
          <a:pPr rtl="1"/>
          <a:endParaRPr lang="ar-OM"/>
        </a:p>
      </dgm:t>
    </dgm:pt>
    <dgm:pt modelId="{B51DB6BD-5190-474C-B36E-BD07E499795E}" type="pres">
      <dgm:prSet presAssocID="{8179343F-5C3C-4D40-9A21-2D8DC6FD45B9}" presName="hierRoot2" presStyleCnt="0"/>
      <dgm:spPr/>
      <dgm:t>
        <a:bodyPr/>
        <a:lstStyle/>
        <a:p>
          <a:pPr rtl="1"/>
          <a:endParaRPr lang="ar-OM"/>
        </a:p>
      </dgm:t>
    </dgm:pt>
    <dgm:pt modelId="{767E6E1A-DDB8-44FC-9E19-9FD1CBE65C6A}" type="pres">
      <dgm:prSet presAssocID="{8179343F-5C3C-4D40-9A21-2D8DC6FD45B9}" presName="composite2" presStyleCnt="0"/>
      <dgm:spPr/>
      <dgm:t>
        <a:bodyPr/>
        <a:lstStyle/>
        <a:p>
          <a:pPr rtl="1"/>
          <a:endParaRPr lang="ar-OM"/>
        </a:p>
      </dgm:t>
    </dgm:pt>
    <dgm:pt modelId="{A8720BDE-B3B5-4F34-A91F-BB592F7333C1}" type="pres">
      <dgm:prSet presAssocID="{8179343F-5C3C-4D40-9A21-2D8DC6FD45B9}" presName="background2" presStyleLbl="node2" presStyleIdx="1" presStyleCnt="3"/>
      <dgm:spPr/>
      <dgm:t>
        <a:bodyPr/>
        <a:lstStyle/>
        <a:p>
          <a:pPr rtl="1"/>
          <a:endParaRPr lang="ar-OM"/>
        </a:p>
      </dgm:t>
    </dgm:pt>
    <dgm:pt modelId="{036330E9-3EBA-459E-8B75-9A86027FA196}" type="pres">
      <dgm:prSet presAssocID="{8179343F-5C3C-4D40-9A21-2D8DC6FD45B9}" presName="text2" presStyleLbl="fgAcc2" presStyleIdx="1" presStyleCnt="3" custScaleX="134751">
        <dgm:presLayoutVars>
          <dgm:chPref val="3"/>
        </dgm:presLayoutVars>
      </dgm:prSet>
      <dgm:spPr/>
      <dgm:t>
        <a:bodyPr/>
        <a:lstStyle/>
        <a:p>
          <a:pPr rtl="1"/>
          <a:endParaRPr lang="ar-OM"/>
        </a:p>
      </dgm:t>
    </dgm:pt>
    <dgm:pt modelId="{4A8C1094-7058-4CF3-B3A1-111B5AEE02EA}" type="pres">
      <dgm:prSet presAssocID="{8179343F-5C3C-4D40-9A21-2D8DC6FD45B9}" presName="hierChild3" presStyleCnt="0"/>
      <dgm:spPr/>
      <dgm:t>
        <a:bodyPr/>
        <a:lstStyle/>
        <a:p>
          <a:pPr rtl="1"/>
          <a:endParaRPr lang="ar-OM"/>
        </a:p>
      </dgm:t>
    </dgm:pt>
    <dgm:pt modelId="{F81BF727-C1C2-4D27-A241-7CD9178F1CF6}" type="pres">
      <dgm:prSet presAssocID="{F252F174-23F9-4CCC-9FFB-C62A44CB4977}" presName="Name10" presStyleLbl="parChTrans1D2" presStyleIdx="2" presStyleCnt="3"/>
      <dgm:spPr/>
      <dgm:t>
        <a:bodyPr/>
        <a:lstStyle/>
        <a:p>
          <a:pPr rtl="1"/>
          <a:endParaRPr lang="ar-OM"/>
        </a:p>
      </dgm:t>
    </dgm:pt>
    <dgm:pt modelId="{ED88C4E5-9ECF-411A-B209-7950FEF7AC16}" type="pres">
      <dgm:prSet presAssocID="{528AA100-5848-4885-A083-07C8EB8E87E6}" presName="hierRoot2" presStyleCnt="0"/>
      <dgm:spPr/>
      <dgm:t>
        <a:bodyPr/>
        <a:lstStyle/>
        <a:p>
          <a:pPr rtl="1"/>
          <a:endParaRPr lang="ar-OM"/>
        </a:p>
      </dgm:t>
    </dgm:pt>
    <dgm:pt modelId="{0B36F061-15AD-45DF-8230-F3D214C6CC7D}" type="pres">
      <dgm:prSet presAssocID="{528AA100-5848-4885-A083-07C8EB8E87E6}" presName="composite2" presStyleCnt="0"/>
      <dgm:spPr/>
      <dgm:t>
        <a:bodyPr/>
        <a:lstStyle/>
        <a:p>
          <a:pPr rtl="1"/>
          <a:endParaRPr lang="ar-OM"/>
        </a:p>
      </dgm:t>
    </dgm:pt>
    <dgm:pt modelId="{F58CB666-75FD-4D14-AC38-1653E276E41C}" type="pres">
      <dgm:prSet presAssocID="{528AA100-5848-4885-A083-07C8EB8E87E6}" presName="background2" presStyleLbl="node2" presStyleIdx="2" presStyleCnt="3"/>
      <dgm:spPr/>
      <dgm:t>
        <a:bodyPr/>
        <a:lstStyle/>
        <a:p>
          <a:pPr rtl="1"/>
          <a:endParaRPr lang="ar-OM"/>
        </a:p>
      </dgm:t>
    </dgm:pt>
    <dgm:pt modelId="{B8146305-B899-45F0-9209-8AE328D1FE46}" type="pres">
      <dgm:prSet presAssocID="{528AA100-5848-4885-A083-07C8EB8E87E6}" presName="text2" presStyleLbl="fgAcc2" presStyleIdx="2" presStyleCnt="3">
        <dgm:presLayoutVars>
          <dgm:chPref val="3"/>
        </dgm:presLayoutVars>
      </dgm:prSet>
      <dgm:spPr/>
      <dgm:t>
        <a:bodyPr/>
        <a:lstStyle/>
        <a:p>
          <a:pPr rtl="1"/>
          <a:endParaRPr lang="ar-OM"/>
        </a:p>
      </dgm:t>
    </dgm:pt>
    <dgm:pt modelId="{567909F8-14D0-4EB5-AB45-AFD85E4C2A81}" type="pres">
      <dgm:prSet presAssocID="{528AA100-5848-4885-A083-07C8EB8E87E6}" presName="hierChild3" presStyleCnt="0"/>
      <dgm:spPr/>
      <dgm:t>
        <a:bodyPr/>
        <a:lstStyle/>
        <a:p>
          <a:pPr rtl="1"/>
          <a:endParaRPr lang="ar-OM"/>
        </a:p>
      </dgm:t>
    </dgm:pt>
  </dgm:ptLst>
  <dgm:cxnLst>
    <dgm:cxn modelId="{40F0E033-2BA1-4935-A9DA-26AB5A92B7D4}" srcId="{43494FCF-6BD0-4E48-9EC7-13AF1982D840}" destId="{8179343F-5C3C-4D40-9A21-2D8DC6FD45B9}" srcOrd="1" destOrd="0" parTransId="{C6AF2279-8319-4836-A10F-86D25A1B4443}" sibTransId="{101BEB34-D5F2-4968-A655-0E0A66B66215}"/>
    <dgm:cxn modelId="{3B59C103-3407-40FA-A529-673146A43F45}" type="presOf" srcId="{48F577B0-85D0-4180-804C-D198A76F3264}" destId="{6AE73779-3DF7-41F4-8E09-F7D5FC65DF0E}" srcOrd="0" destOrd="0" presId="urn:microsoft.com/office/officeart/2005/8/layout/hierarchy1"/>
    <dgm:cxn modelId="{C875032F-7DC4-49A7-B0C2-234A2D272640}" type="presOf" srcId="{C6AF2279-8319-4836-A10F-86D25A1B4443}" destId="{5F4C3C42-3D90-4C14-BB1D-26FE577117B3}" srcOrd="0" destOrd="0" presId="urn:microsoft.com/office/officeart/2005/8/layout/hierarchy1"/>
    <dgm:cxn modelId="{5323BC46-30F0-4EC7-A9AC-A6BD1F26B881}" type="presOf" srcId="{485D5D08-A493-4F19-B4F8-473822F3D698}" destId="{B37212E0-E583-42FC-ADB2-BF704D9EFFBA}" srcOrd="0" destOrd="0" presId="urn:microsoft.com/office/officeart/2005/8/layout/hierarchy1"/>
    <dgm:cxn modelId="{DF4DAD0E-0FDF-45A9-8071-370247E5596E}" type="presOf" srcId="{43494FCF-6BD0-4E48-9EC7-13AF1982D840}" destId="{B172689C-D535-4355-92FC-10B957ECBE79}" srcOrd="0" destOrd="0" presId="urn:microsoft.com/office/officeart/2005/8/layout/hierarchy1"/>
    <dgm:cxn modelId="{F751146E-EEB0-45E6-A586-66B1EB40C9AF}" srcId="{43494FCF-6BD0-4E48-9EC7-13AF1982D840}" destId="{528AA100-5848-4885-A083-07C8EB8E87E6}" srcOrd="2" destOrd="0" parTransId="{F252F174-23F9-4CCC-9FFB-C62A44CB4977}" sibTransId="{21F85067-33BC-46C7-BE88-BF1A85F74D02}"/>
    <dgm:cxn modelId="{6212155F-E588-49B1-854E-E58FB76DBC5D}" type="presOf" srcId="{8179343F-5C3C-4D40-9A21-2D8DC6FD45B9}" destId="{036330E9-3EBA-459E-8B75-9A86027FA196}" srcOrd="0" destOrd="0" presId="urn:microsoft.com/office/officeart/2005/8/layout/hierarchy1"/>
    <dgm:cxn modelId="{4B6391BE-6108-4025-9DD3-C3C0471CABC2}" srcId="{43494FCF-6BD0-4E48-9EC7-13AF1982D840}" destId="{C671B361-1B6C-432D-A2F7-06257AB3234D}" srcOrd="0" destOrd="0" parTransId="{48F577B0-85D0-4180-804C-D198A76F3264}" sibTransId="{03CF0D22-E7A4-43E3-AFF0-3933B2A32818}"/>
    <dgm:cxn modelId="{7149D3FC-DBA9-48D5-8282-502F4B3AC32A}" type="presOf" srcId="{C671B361-1B6C-432D-A2F7-06257AB3234D}" destId="{76D33ECA-0B57-48A2-BC84-7EFBC629F1A2}" srcOrd="0" destOrd="0" presId="urn:microsoft.com/office/officeart/2005/8/layout/hierarchy1"/>
    <dgm:cxn modelId="{F5967CA8-6B43-4CF3-AD7A-345CEB654103}" type="presOf" srcId="{528AA100-5848-4885-A083-07C8EB8E87E6}" destId="{B8146305-B899-45F0-9209-8AE328D1FE46}" srcOrd="0" destOrd="0" presId="urn:microsoft.com/office/officeart/2005/8/layout/hierarchy1"/>
    <dgm:cxn modelId="{CC288961-B2AD-4784-A218-B8DA5E84D32F}" srcId="{485D5D08-A493-4F19-B4F8-473822F3D698}" destId="{43494FCF-6BD0-4E48-9EC7-13AF1982D840}" srcOrd="0" destOrd="0" parTransId="{B82F48EA-6182-406B-9911-5B05378192BB}" sibTransId="{BDF01840-B733-47DE-BF16-5032548ABF91}"/>
    <dgm:cxn modelId="{68D4F53F-C95D-407B-84A3-D6FEC64C4C2D}" type="presOf" srcId="{F252F174-23F9-4CCC-9FFB-C62A44CB4977}" destId="{F81BF727-C1C2-4D27-A241-7CD9178F1CF6}" srcOrd="0" destOrd="0" presId="urn:microsoft.com/office/officeart/2005/8/layout/hierarchy1"/>
    <dgm:cxn modelId="{5F9862B9-87FF-4822-B722-2F22AD17B5D5}" type="presParOf" srcId="{B37212E0-E583-42FC-ADB2-BF704D9EFFBA}" destId="{3EBFB355-56EA-4056-AFD6-45851D6671D6}" srcOrd="0" destOrd="0" presId="urn:microsoft.com/office/officeart/2005/8/layout/hierarchy1"/>
    <dgm:cxn modelId="{B68D353F-2379-401B-A8AB-051CAB87B5C0}" type="presParOf" srcId="{3EBFB355-56EA-4056-AFD6-45851D6671D6}" destId="{560F71C1-D44F-42C9-9F5C-B0BC619C6A09}" srcOrd="0" destOrd="0" presId="urn:microsoft.com/office/officeart/2005/8/layout/hierarchy1"/>
    <dgm:cxn modelId="{C92859F9-36AD-40BA-AA28-D6699F110C6D}" type="presParOf" srcId="{560F71C1-D44F-42C9-9F5C-B0BC619C6A09}" destId="{6D1F21FE-63B7-43A9-A7AB-272A44519E38}" srcOrd="0" destOrd="0" presId="urn:microsoft.com/office/officeart/2005/8/layout/hierarchy1"/>
    <dgm:cxn modelId="{FB2F9A9F-C256-4217-BF23-FB6DDAC8702F}" type="presParOf" srcId="{560F71C1-D44F-42C9-9F5C-B0BC619C6A09}" destId="{B172689C-D535-4355-92FC-10B957ECBE79}" srcOrd="1" destOrd="0" presId="urn:microsoft.com/office/officeart/2005/8/layout/hierarchy1"/>
    <dgm:cxn modelId="{E5464C8B-53E1-4D95-97CB-366DC89CFA43}" type="presParOf" srcId="{3EBFB355-56EA-4056-AFD6-45851D6671D6}" destId="{1339488D-0C38-4064-9607-DFCADA83F2E9}" srcOrd="1" destOrd="0" presId="urn:microsoft.com/office/officeart/2005/8/layout/hierarchy1"/>
    <dgm:cxn modelId="{AD6D9DA6-1F87-4CDA-983A-0B9E73C90929}" type="presParOf" srcId="{1339488D-0C38-4064-9607-DFCADA83F2E9}" destId="{6AE73779-3DF7-41F4-8E09-F7D5FC65DF0E}" srcOrd="0" destOrd="0" presId="urn:microsoft.com/office/officeart/2005/8/layout/hierarchy1"/>
    <dgm:cxn modelId="{F43E83C9-43A3-4AC9-B310-C838B982E69C}" type="presParOf" srcId="{1339488D-0C38-4064-9607-DFCADA83F2E9}" destId="{B00E0CDB-C03F-45F6-BAC3-E411FFF21770}" srcOrd="1" destOrd="0" presId="urn:microsoft.com/office/officeart/2005/8/layout/hierarchy1"/>
    <dgm:cxn modelId="{EF9C194E-C38B-40B1-A86B-FE72AD8BC4B9}" type="presParOf" srcId="{B00E0CDB-C03F-45F6-BAC3-E411FFF21770}" destId="{8D0BFDE8-F265-4882-949F-E40ADB8943C2}" srcOrd="0" destOrd="0" presId="urn:microsoft.com/office/officeart/2005/8/layout/hierarchy1"/>
    <dgm:cxn modelId="{9B5A286B-9694-4269-A86D-673D69D01650}" type="presParOf" srcId="{8D0BFDE8-F265-4882-949F-E40ADB8943C2}" destId="{0185A2EE-1C9A-4002-8CB6-90BA2FE45FDB}" srcOrd="0" destOrd="0" presId="urn:microsoft.com/office/officeart/2005/8/layout/hierarchy1"/>
    <dgm:cxn modelId="{63396925-56ED-407B-A02B-E88D4D1DB6DE}" type="presParOf" srcId="{8D0BFDE8-F265-4882-949F-E40ADB8943C2}" destId="{76D33ECA-0B57-48A2-BC84-7EFBC629F1A2}" srcOrd="1" destOrd="0" presId="urn:microsoft.com/office/officeart/2005/8/layout/hierarchy1"/>
    <dgm:cxn modelId="{64D7180C-F3FE-4C3D-A9F2-3705BD10901A}" type="presParOf" srcId="{B00E0CDB-C03F-45F6-BAC3-E411FFF21770}" destId="{D5F42BFD-7956-4496-B0E7-4B28AAF73275}" srcOrd="1" destOrd="0" presId="urn:microsoft.com/office/officeart/2005/8/layout/hierarchy1"/>
    <dgm:cxn modelId="{73B8E4A2-B225-4589-B286-4396B413A56F}" type="presParOf" srcId="{1339488D-0C38-4064-9607-DFCADA83F2E9}" destId="{5F4C3C42-3D90-4C14-BB1D-26FE577117B3}" srcOrd="2" destOrd="0" presId="urn:microsoft.com/office/officeart/2005/8/layout/hierarchy1"/>
    <dgm:cxn modelId="{AE294A11-EB71-462F-9AAE-7EBE969212C3}" type="presParOf" srcId="{1339488D-0C38-4064-9607-DFCADA83F2E9}" destId="{B51DB6BD-5190-474C-B36E-BD07E499795E}" srcOrd="3" destOrd="0" presId="urn:microsoft.com/office/officeart/2005/8/layout/hierarchy1"/>
    <dgm:cxn modelId="{3D2B2A60-B5E5-471D-AC9D-839ED27B0821}" type="presParOf" srcId="{B51DB6BD-5190-474C-B36E-BD07E499795E}" destId="{767E6E1A-DDB8-44FC-9E19-9FD1CBE65C6A}" srcOrd="0" destOrd="0" presId="urn:microsoft.com/office/officeart/2005/8/layout/hierarchy1"/>
    <dgm:cxn modelId="{D596276A-2A84-41CF-9F7A-C6A3D6E94733}" type="presParOf" srcId="{767E6E1A-DDB8-44FC-9E19-9FD1CBE65C6A}" destId="{A8720BDE-B3B5-4F34-A91F-BB592F7333C1}" srcOrd="0" destOrd="0" presId="urn:microsoft.com/office/officeart/2005/8/layout/hierarchy1"/>
    <dgm:cxn modelId="{8A45B3E4-156E-47FF-A18D-4B5DB5AAC1D2}" type="presParOf" srcId="{767E6E1A-DDB8-44FC-9E19-9FD1CBE65C6A}" destId="{036330E9-3EBA-459E-8B75-9A86027FA196}" srcOrd="1" destOrd="0" presId="urn:microsoft.com/office/officeart/2005/8/layout/hierarchy1"/>
    <dgm:cxn modelId="{86ED46E6-9DD6-4D91-A694-C5BFE024E3A5}" type="presParOf" srcId="{B51DB6BD-5190-474C-B36E-BD07E499795E}" destId="{4A8C1094-7058-4CF3-B3A1-111B5AEE02EA}" srcOrd="1" destOrd="0" presId="urn:microsoft.com/office/officeart/2005/8/layout/hierarchy1"/>
    <dgm:cxn modelId="{F96CDCBF-266D-4CF7-A300-7BA9C8C013C8}" type="presParOf" srcId="{1339488D-0C38-4064-9607-DFCADA83F2E9}" destId="{F81BF727-C1C2-4D27-A241-7CD9178F1CF6}" srcOrd="4" destOrd="0" presId="urn:microsoft.com/office/officeart/2005/8/layout/hierarchy1"/>
    <dgm:cxn modelId="{5D452A02-9BCB-456B-9DC4-D4D0D23B0664}" type="presParOf" srcId="{1339488D-0C38-4064-9607-DFCADA83F2E9}" destId="{ED88C4E5-9ECF-411A-B209-7950FEF7AC16}" srcOrd="5" destOrd="0" presId="urn:microsoft.com/office/officeart/2005/8/layout/hierarchy1"/>
    <dgm:cxn modelId="{14CB048B-8B07-4914-9CDE-FA8C292EAACD}" type="presParOf" srcId="{ED88C4E5-9ECF-411A-B209-7950FEF7AC16}" destId="{0B36F061-15AD-45DF-8230-F3D214C6CC7D}" srcOrd="0" destOrd="0" presId="urn:microsoft.com/office/officeart/2005/8/layout/hierarchy1"/>
    <dgm:cxn modelId="{BFDC7C19-7CC4-4C7B-9A71-EDF892DBB718}" type="presParOf" srcId="{0B36F061-15AD-45DF-8230-F3D214C6CC7D}" destId="{F58CB666-75FD-4D14-AC38-1653E276E41C}" srcOrd="0" destOrd="0" presId="urn:microsoft.com/office/officeart/2005/8/layout/hierarchy1"/>
    <dgm:cxn modelId="{9BB859F6-CFC4-4A02-BD29-52236F55E8DE}" type="presParOf" srcId="{0B36F061-15AD-45DF-8230-F3D214C6CC7D}" destId="{B8146305-B899-45F0-9209-8AE328D1FE46}" srcOrd="1" destOrd="0" presId="urn:microsoft.com/office/officeart/2005/8/layout/hierarchy1"/>
    <dgm:cxn modelId="{16D79CF5-C21F-4369-BDC6-749881D65C58}" type="presParOf" srcId="{ED88C4E5-9ECF-411A-B209-7950FEF7AC16}" destId="{567909F8-14D0-4EB5-AB45-AFD85E4C2A81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F4C3C42-3D90-4C14-BB1D-26FE577117B3}">
      <dsp:nvSpPr>
        <dsp:cNvPr id="0" name=""/>
        <dsp:cNvSpPr/>
      </dsp:nvSpPr>
      <dsp:spPr>
        <a:xfrm>
          <a:off x="2435900" y="825416"/>
          <a:ext cx="1159590" cy="43727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97993"/>
              </a:lnTo>
              <a:lnTo>
                <a:pt x="1159590" y="297993"/>
              </a:lnTo>
              <a:lnTo>
                <a:pt x="1159590" y="437279"/>
              </a:lnTo>
            </a:path>
          </a:pathLst>
        </a:cu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AE73779-3DF7-41F4-8E09-F7D5FC65DF0E}">
      <dsp:nvSpPr>
        <dsp:cNvPr id="0" name=""/>
        <dsp:cNvSpPr/>
      </dsp:nvSpPr>
      <dsp:spPr>
        <a:xfrm>
          <a:off x="1255823" y="825416"/>
          <a:ext cx="1180076" cy="437279"/>
        </a:xfrm>
        <a:custGeom>
          <a:avLst/>
          <a:gdLst/>
          <a:ahLst/>
          <a:cxnLst/>
          <a:rect l="0" t="0" r="0" b="0"/>
          <a:pathLst>
            <a:path>
              <a:moveTo>
                <a:pt x="1180076" y="0"/>
              </a:moveTo>
              <a:lnTo>
                <a:pt x="1180076" y="297993"/>
              </a:lnTo>
              <a:lnTo>
                <a:pt x="0" y="297993"/>
              </a:lnTo>
              <a:lnTo>
                <a:pt x="0" y="437279"/>
              </a:lnTo>
            </a:path>
          </a:pathLst>
        </a:cu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D1F21FE-63B7-43A9-A7AB-272A44519E38}">
      <dsp:nvSpPr>
        <dsp:cNvPr id="0" name=""/>
        <dsp:cNvSpPr/>
      </dsp:nvSpPr>
      <dsp:spPr>
        <a:xfrm>
          <a:off x="1080249" y="114"/>
          <a:ext cx="2711301" cy="82530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B172689C-D535-4355-92FC-10B957ECBE79}">
      <dsp:nvSpPr>
        <dsp:cNvPr id="0" name=""/>
        <dsp:cNvSpPr/>
      </dsp:nvSpPr>
      <dsp:spPr>
        <a:xfrm>
          <a:off x="1247309" y="158821"/>
          <a:ext cx="2711301" cy="82530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algn="r" defTabSz="914400" rtl="1" eaLnBrk="1" latinLnBrk="0" hangingPunct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OM" sz="3600" kern="1200" dirty="0">
            <a:solidFill>
              <a:schemeClr val="accent2"/>
            </a:solidFill>
            <a:latin typeface="MoolBoran" panose="020B0100010101010101" pitchFamily="34" charset="0"/>
            <a:ea typeface="Monotype Koufi" pitchFamily="2" charset="-78"/>
            <a:cs typeface="Monotype Koufi" pitchFamily="2" charset="-78"/>
          </a:endParaRPr>
        </a:p>
      </dsp:txBody>
      <dsp:txXfrm>
        <a:off x="1271481" y="182993"/>
        <a:ext cx="2662957" cy="776958"/>
      </dsp:txXfrm>
    </dsp:sp>
    <dsp:sp modelId="{0185A2EE-1C9A-4002-8CB6-90BA2FE45FDB}">
      <dsp:nvSpPr>
        <dsp:cNvPr id="0" name=""/>
        <dsp:cNvSpPr/>
      </dsp:nvSpPr>
      <dsp:spPr>
        <a:xfrm>
          <a:off x="263292" y="1262695"/>
          <a:ext cx="1985062" cy="95474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76D33ECA-0B57-48A2-BC84-7EFBC629F1A2}">
      <dsp:nvSpPr>
        <dsp:cNvPr id="0" name=""/>
        <dsp:cNvSpPr/>
      </dsp:nvSpPr>
      <dsp:spPr>
        <a:xfrm>
          <a:off x="430352" y="1421402"/>
          <a:ext cx="1985062" cy="95474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OM" sz="2400" kern="1200" dirty="0">
            <a:solidFill>
              <a:schemeClr val="accent4"/>
            </a:solidFill>
            <a:latin typeface="MoolBoran" panose="020B0100010101010101" pitchFamily="34" charset="0"/>
            <a:ea typeface="Monotype Koufi" pitchFamily="2" charset="-78"/>
            <a:cs typeface="Monotype Koufi" pitchFamily="2" charset="-78"/>
          </a:endParaRPr>
        </a:p>
      </dsp:txBody>
      <dsp:txXfrm>
        <a:off x="458316" y="1449366"/>
        <a:ext cx="1929134" cy="898819"/>
      </dsp:txXfrm>
    </dsp:sp>
    <dsp:sp modelId="{A8720BDE-B3B5-4F34-A91F-BB592F7333C1}">
      <dsp:nvSpPr>
        <dsp:cNvPr id="0" name=""/>
        <dsp:cNvSpPr/>
      </dsp:nvSpPr>
      <dsp:spPr>
        <a:xfrm>
          <a:off x="2582474" y="1262695"/>
          <a:ext cx="2026033" cy="95474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036330E9-3EBA-459E-8B75-9A86027FA196}">
      <dsp:nvSpPr>
        <dsp:cNvPr id="0" name=""/>
        <dsp:cNvSpPr/>
      </dsp:nvSpPr>
      <dsp:spPr>
        <a:xfrm>
          <a:off x="2749534" y="1421402"/>
          <a:ext cx="2026033" cy="95474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OM" sz="2400" kern="1200" dirty="0">
            <a:solidFill>
              <a:schemeClr val="accent4"/>
            </a:solidFill>
            <a:latin typeface="MoolBoran" panose="020B0100010101010101" pitchFamily="34" charset="0"/>
            <a:ea typeface="Monotype Koufi" pitchFamily="2" charset="-78"/>
            <a:cs typeface="Monotype Koufi" pitchFamily="2" charset="-78"/>
          </a:endParaRPr>
        </a:p>
      </dsp:txBody>
      <dsp:txXfrm>
        <a:off x="2777498" y="1449366"/>
        <a:ext cx="1970105" cy="89881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81BF727-C1C2-4D27-A241-7CD9178F1CF6}">
      <dsp:nvSpPr>
        <dsp:cNvPr id="0" name=""/>
        <dsp:cNvSpPr/>
      </dsp:nvSpPr>
      <dsp:spPr>
        <a:xfrm>
          <a:off x="2979946" y="1091063"/>
          <a:ext cx="2251821" cy="42086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86804"/>
              </a:lnTo>
              <a:lnTo>
                <a:pt x="2251821" y="286804"/>
              </a:lnTo>
              <a:lnTo>
                <a:pt x="2251821" y="420861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F4C3C42-3D90-4C14-BB1D-26FE577117B3}">
      <dsp:nvSpPr>
        <dsp:cNvPr id="0" name=""/>
        <dsp:cNvSpPr/>
      </dsp:nvSpPr>
      <dsp:spPr>
        <a:xfrm>
          <a:off x="2979946" y="1091063"/>
          <a:ext cx="231721" cy="42086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86804"/>
              </a:lnTo>
              <a:lnTo>
                <a:pt x="231721" y="286804"/>
              </a:lnTo>
              <a:lnTo>
                <a:pt x="231721" y="420861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AE73779-3DF7-41F4-8E09-F7D5FC65DF0E}">
      <dsp:nvSpPr>
        <dsp:cNvPr id="0" name=""/>
        <dsp:cNvSpPr/>
      </dsp:nvSpPr>
      <dsp:spPr>
        <a:xfrm>
          <a:off x="959846" y="1091063"/>
          <a:ext cx="2020099" cy="420861"/>
        </a:xfrm>
        <a:custGeom>
          <a:avLst/>
          <a:gdLst/>
          <a:ahLst/>
          <a:cxnLst/>
          <a:rect l="0" t="0" r="0" b="0"/>
          <a:pathLst>
            <a:path>
              <a:moveTo>
                <a:pt x="2020099" y="0"/>
              </a:moveTo>
              <a:lnTo>
                <a:pt x="2020099" y="286804"/>
              </a:lnTo>
              <a:lnTo>
                <a:pt x="0" y="286804"/>
              </a:lnTo>
              <a:lnTo>
                <a:pt x="0" y="420861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D1F21FE-63B7-43A9-A7AB-272A44519E38}">
      <dsp:nvSpPr>
        <dsp:cNvPr id="0" name=""/>
        <dsp:cNvSpPr/>
      </dsp:nvSpPr>
      <dsp:spPr>
        <a:xfrm>
          <a:off x="1675195" y="296747"/>
          <a:ext cx="2609502" cy="79431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B172689C-D535-4355-92FC-10B957ECBE79}">
      <dsp:nvSpPr>
        <dsp:cNvPr id="0" name=""/>
        <dsp:cNvSpPr/>
      </dsp:nvSpPr>
      <dsp:spPr>
        <a:xfrm>
          <a:off x="1835982" y="449495"/>
          <a:ext cx="2609502" cy="79431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algn="ctr" defTabSz="914400" rtl="1" eaLnBrk="1" latinLnBrk="0" hangingPunct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OM" sz="2000" kern="1200" dirty="0">
            <a:solidFill>
              <a:schemeClr val="accent2"/>
            </a:solidFill>
            <a:latin typeface="MoolBoran" panose="020B0100010101010101" pitchFamily="34" charset="0"/>
            <a:ea typeface="Monotype Koufi" pitchFamily="2" charset="-78"/>
            <a:cs typeface="Monotype Koufi" pitchFamily="2" charset="-78"/>
          </a:endParaRPr>
        </a:p>
      </dsp:txBody>
      <dsp:txXfrm>
        <a:off x="1859247" y="472760"/>
        <a:ext cx="2562972" cy="747785"/>
      </dsp:txXfrm>
    </dsp:sp>
    <dsp:sp modelId="{0185A2EE-1C9A-4002-8CB6-90BA2FE45FDB}">
      <dsp:nvSpPr>
        <dsp:cNvPr id="0" name=""/>
        <dsp:cNvSpPr/>
      </dsp:nvSpPr>
      <dsp:spPr>
        <a:xfrm>
          <a:off x="4581" y="1511924"/>
          <a:ext cx="1910530" cy="91889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76D33ECA-0B57-48A2-BC84-7EFBC629F1A2}">
      <dsp:nvSpPr>
        <dsp:cNvPr id="0" name=""/>
        <dsp:cNvSpPr/>
      </dsp:nvSpPr>
      <dsp:spPr>
        <a:xfrm>
          <a:off x="165368" y="1664672"/>
          <a:ext cx="1910530" cy="91889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OM" sz="2400" kern="1200" dirty="0">
            <a:solidFill>
              <a:schemeClr val="accent4"/>
            </a:solidFill>
            <a:latin typeface="MoolBoran" panose="020B0100010101010101" pitchFamily="34" charset="0"/>
            <a:ea typeface="Monotype Koufi" pitchFamily="2" charset="-78"/>
            <a:cs typeface="Monotype Koufi" pitchFamily="2" charset="-78"/>
          </a:endParaRPr>
        </a:p>
      </dsp:txBody>
      <dsp:txXfrm>
        <a:off x="192282" y="1691586"/>
        <a:ext cx="1856702" cy="865071"/>
      </dsp:txXfrm>
    </dsp:sp>
    <dsp:sp modelId="{A8720BDE-B3B5-4F34-A91F-BB592F7333C1}">
      <dsp:nvSpPr>
        <dsp:cNvPr id="0" name=""/>
        <dsp:cNvSpPr/>
      </dsp:nvSpPr>
      <dsp:spPr>
        <a:xfrm>
          <a:off x="2236686" y="1511924"/>
          <a:ext cx="1949963" cy="91889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036330E9-3EBA-459E-8B75-9A86027FA196}">
      <dsp:nvSpPr>
        <dsp:cNvPr id="0" name=""/>
        <dsp:cNvSpPr/>
      </dsp:nvSpPr>
      <dsp:spPr>
        <a:xfrm>
          <a:off x="2397473" y="1664672"/>
          <a:ext cx="1949963" cy="91889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OM" sz="2400" kern="1200" dirty="0">
            <a:solidFill>
              <a:schemeClr val="accent4"/>
            </a:solidFill>
            <a:latin typeface="MoolBoran" panose="020B0100010101010101" pitchFamily="34" charset="0"/>
            <a:ea typeface="Monotype Koufi" pitchFamily="2" charset="-78"/>
            <a:cs typeface="Monotype Koufi" pitchFamily="2" charset="-78"/>
          </a:endParaRPr>
        </a:p>
      </dsp:txBody>
      <dsp:txXfrm>
        <a:off x="2424387" y="1691586"/>
        <a:ext cx="1896135" cy="865071"/>
      </dsp:txXfrm>
    </dsp:sp>
    <dsp:sp modelId="{F58CB666-75FD-4D14-AC38-1653E276E41C}">
      <dsp:nvSpPr>
        <dsp:cNvPr id="0" name=""/>
        <dsp:cNvSpPr/>
      </dsp:nvSpPr>
      <dsp:spPr>
        <a:xfrm>
          <a:off x="4508224" y="1511924"/>
          <a:ext cx="1447086" cy="91889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B8146305-B899-45F0-9209-8AE328D1FE46}">
      <dsp:nvSpPr>
        <dsp:cNvPr id="0" name=""/>
        <dsp:cNvSpPr/>
      </dsp:nvSpPr>
      <dsp:spPr>
        <a:xfrm>
          <a:off x="4669012" y="1664672"/>
          <a:ext cx="1447086" cy="91889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OM" sz="2400" kern="1200" dirty="0">
            <a:solidFill>
              <a:schemeClr val="accent4"/>
            </a:solidFill>
            <a:latin typeface="MoolBoran" panose="020B0100010101010101" pitchFamily="34" charset="0"/>
            <a:ea typeface="Monotype Koufi" pitchFamily="2" charset="-78"/>
            <a:cs typeface="Monotype Koufi" pitchFamily="2" charset="-78"/>
          </a:endParaRPr>
        </a:p>
      </dsp:txBody>
      <dsp:txXfrm>
        <a:off x="4695926" y="1691586"/>
        <a:ext cx="1393258" cy="86507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OM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3AFC5A7F-8776-48F6-B12E-7FF88891196F}" type="datetimeFigureOut">
              <a:rPr lang="ar-OM" smtClean="0"/>
              <a:pPr/>
              <a:t>23/01/1438</a:t>
            </a:fld>
            <a:endParaRPr lang="ar-OM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OM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OM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OM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B892338B-4564-4860-8DFF-3720DD856405}" type="slidenum">
              <a:rPr lang="ar-OM" smtClean="0"/>
              <a:pPr/>
              <a:t>‹#›</a:t>
            </a:fld>
            <a:endParaRPr lang="ar-OM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OM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92338B-4564-4860-8DFF-3720DD856405}" type="slidenum">
              <a:rPr lang="ar-OM" smtClean="0"/>
              <a:pPr/>
              <a:t>9</a:t>
            </a:fld>
            <a:endParaRPr lang="ar-OM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OM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OM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407D38-4464-4B6E-9E9B-3A2079667C30}" type="datetimeFigureOut">
              <a:rPr lang="ar-OM" smtClean="0"/>
              <a:pPr/>
              <a:t>23/01/1438</a:t>
            </a:fld>
            <a:endParaRPr lang="ar-OM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OM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B7CC2-01FB-4285-8B9F-944D7F6E89FD}" type="slidenum">
              <a:rPr lang="ar-OM" smtClean="0"/>
              <a:pPr/>
              <a:t>‹#›</a:t>
            </a:fld>
            <a:endParaRPr lang="ar-OM"/>
          </a:p>
        </p:txBody>
      </p:sp>
    </p:spTree>
    <p:extLst>
      <p:ext uri="{BB962C8B-B14F-4D97-AF65-F5344CB8AC3E}">
        <p14:creationId xmlns:p14="http://schemas.microsoft.com/office/powerpoint/2010/main" xmlns="" val="17708708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OM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OM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407D38-4464-4B6E-9E9B-3A2079667C30}" type="datetimeFigureOut">
              <a:rPr lang="ar-OM" smtClean="0"/>
              <a:pPr/>
              <a:t>23/01/1438</a:t>
            </a:fld>
            <a:endParaRPr lang="ar-OM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OM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B7CC2-01FB-4285-8B9F-944D7F6E89FD}" type="slidenum">
              <a:rPr lang="ar-OM" smtClean="0"/>
              <a:pPr/>
              <a:t>‹#›</a:t>
            </a:fld>
            <a:endParaRPr lang="ar-OM"/>
          </a:p>
        </p:txBody>
      </p:sp>
    </p:spTree>
    <p:extLst>
      <p:ext uri="{BB962C8B-B14F-4D97-AF65-F5344CB8AC3E}">
        <p14:creationId xmlns:p14="http://schemas.microsoft.com/office/powerpoint/2010/main" xmlns="" val="19566846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OM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OM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407D38-4464-4B6E-9E9B-3A2079667C30}" type="datetimeFigureOut">
              <a:rPr lang="ar-OM" smtClean="0"/>
              <a:pPr/>
              <a:t>23/01/1438</a:t>
            </a:fld>
            <a:endParaRPr lang="ar-OM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OM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B7CC2-01FB-4285-8B9F-944D7F6E89FD}" type="slidenum">
              <a:rPr lang="ar-OM" smtClean="0"/>
              <a:pPr/>
              <a:t>‹#›</a:t>
            </a:fld>
            <a:endParaRPr lang="ar-OM"/>
          </a:p>
        </p:txBody>
      </p:sp>
    </p:spTree>
    <p:extLst>
      <p:ext uri="{BB962C8B-B14F-4D97-AF65-F5344CB8AC3E}">
        <p14:creationId xmlns:p14="http://schemas.microsoft.com/office/powerpoint/2010/main" xmlns="" val="38106819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OM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OM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407D38-4464-4B6E-9E9B-3A2079667C30}" type="datetimeFigureOut">
              <a:rPr lang="ar-OM" smtClean="0"/>
              <a:pPr/>
              <a:t>23/01/1438</a:t>
            </a:fld>
            <a:endParaRPr lang="ar-OM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OM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B7CC2-01FB-4285-8B9F-944D7F6E89FD}" type="slidenum">
              <a:rPr lang="ar-OM" smtClean="0"/>
              <a:pPr/>
              <a:t>‹#›</a:t>
            </a:fld>
            <a:endParaRPr lang="ar-OM"/>
          </a:p>
        </p:txBody>
      </p:sp>
    </p:spTree>
    <p:extLst>
      <p:ext uri="{BB962C8B-B14F-4D97-AF65-F5344CB8AC3E}">
        <p14:creationId xmlns:p14="http://schemas.microsoft.com/office/powerpoint/2010/main" xmlns="" val="29882198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OM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407D38-4464-4B6E-9E9B-3A2079667C30}" type="datetimeFigureOut">
              <a:rPr lang="ar-OM" smtClean="0"/>
              <a:pPr/>
              <a:t>23/01/1438</a:t>
            </a:fld>
            <a:endParaRPr lang="ar-OM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OM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B7CC2-01FB-4285-8B9F-944D7F6E89FD}" type="slidenum">
              <a:rPr lang="ar-OM" smtClean="0"/>
              <a:pPr/>
              <a:t>‹#›</a:t>
            </a:fld>
            <a:endParaRPr lang="ar-OM"/>
          </a:p>
        </p:txBody>
      </p:sp>
    </p:spTree>
    <p:extLst>
      <p:ext uri="{BB962C8B-B14F-4D97-AF65-F5344CB8AC3E}">
        <p14:creationId xmlns:p14="http://schemas.microsoft.com/office/powerpoint/2010/main" xmlns="" val="18777885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OM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OM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OM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407D38-4464-4B6E-9E9B-3A2079667C30}" type="datetimeFigureOut">
              <a:rPr lang="ar-OM" smtClean="0"/>
              <a:pPr/>
              <a:t>23/01/1438</a:t>
            </a:fld>
            <a:endParaRPr lang="ar-OM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OM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B7CC2-01FB-4285-8B9F-944D7F6E89FD}" type="slidenum">
              <a:rPr lang="ar-OM" smtClean="0"/>
              <a:pPr/>
              <a:t>‹#›</a:t>
            </a:fld>
            <a:endParaRPr lang="ar-OM"/>
          </a:p>
        </p:txBody>
      </p:sp>
    </p:spTree>
    <p:extLst>
      <p:ext uri="{BB962C8B-B14F-4D97-AF65-F5344CB8AC3E}">
        <p14:creationId xmlns:p14="http://schemas.microsoft.com/office/powerpoint/2010/main" xmlns="" val="19346651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OM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OM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OM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407D38-4464-4B6E-9E9B-3A2079667C30}" type="datetimeFigureOut">
              <a:rPr lang="ar-OM" smtClean="0"/>
              <a:pPr/>
              <a:t>23/01/1438</a:t>
            </a:fld>
            <a:endParaRPr lang="ar-OM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OM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B7CC2-01FB-4285-8B9F-944D7F6E89FD}" type="slidenum">
              <a:rPr lang="ar-OM" smtClean="0"/>
              <a:pPr/>
              <a:t>‹#›</a:t>
            </a:fld>
            <a:endParaRPr lang="ar-OM"/>
          </a:p>
        </p:txBody>
      </p:sp>
    </p:spTree>
    <p:extLst>
      <p:ext uri="{BB962C8B-B14F-4D97-AF65-F5344CB8AC3E}">
        <p14:creationId xmlns:p14="http://schemas.microsoft.com/office/powerpoint/2010/main" xmlns="" val="14703518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OM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407D38-4464-4B6E-9E9B-3A2079667C30}" type="datetimeFigureOut">
              <a:rPr lang="ar-OM" smtClean="0"/>
              <a:pPr/>
              <a:t>23/01/1438</a:t>
            </a:fld>
            <a:endParaRPr lang="ar-OM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OM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B7CC2-01FB-4285-8B9F-944D7F6E89FD}" type="slidenum">
              <a:rPr lang="ar-OM" smtClean="0"/>
              <a:pPr/>
              <a:t>‹#›</a:t>
            </a:fld>
            <a:endParaRPr lang="ar-OM"/>
          </a:p>
        </p:txBody>
      </p:sp>
    </p:spTree>
    <p:extLst>
      <p:ext uri="{BB962C8B-B14F-4D97-AF65-F5344CB8AC3E}">
        <p14:creationId xmlns:p14="http://schemas.microsoft.com/office/powerpoint/2010/main" xmlns="" val="31357647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407D38-4464-4B6E-9E9B-3A2079667C30}" type="datetimeFigureOut">
              <a:rPr lang="ar-OM" smtClean="0"/>
              <a:pPr/>
              <a:t>23/01/1438</a:t>
            </a:fld>
            <a:endParaRPr lang="ar-OM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OM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B7CC2-01FB-4285-8B9F-944D7F6E89FD}" type="slidenum">
              <a:rPr lang="ar-OM" smtClean="0"/>
              <a:pPr/>
              <a:t>‹#›</a:t>
            </a:fld>
            <a:endParaRPr lang="ar-OM"/>
          </a:p>
        </p:txBody>
      </p:sp>
    </p:spTree>
    <p:extLst>
      <p:ext uri="{BB962C8B-B14F-4D97-AF65-F5344CB8AC3E}">
        <p14:creationId xmlns:p14="http://schemas.microsoft.com/office/powerpoint/2010/main" xmlns="" val="1301744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OM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OM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407D38-4464-4B6E-9E9B-3A2079667C30}" type="datetimeFigureOut">
              <a:rPr lang="ar-OM" smtClean="0"/>
              <a:pPr/>
              <a:t>23/01/1438</a:t>
            </a:fld>
            <a:endParaRPr lang="ar-OM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OM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B7CC2-01FB-4285-8B9F-944D7F6E89FD}" type="slidenum">
              <a:rPr lang="ar-OM" smtClean="0"/>
              <a:pPr/>
              <a:t>‹#›</a:t>
            </a:fld>
            <a:endParaRPr lang="ar-OM"/>
          </a:p>
        </p:txBody>
      </p:sp>
    </p:spTree>
    <p:extLst>
      <p:ext uri="{BB962C8B-B14F-4D97-AF65-F5344CB8AC3E}">
        <p14:creationId xmlns:p14="http://schemas.microsoft.com/office/powerpoint/2010/main" xmlns="" val="5014159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OM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OM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407D38-4464-4B6E-9E9B-3A2079667C30}" type="datetimeFigureOut">
              <a:rPr lang="ar-OM" smtClean="0"/>
              <a:pPr/>
              <a:t>23/01/1438</a:t>
            </a:fld>
            <a:endParaRPr lang="ar-OM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OM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B7CC2-01FB-4285-8B9F-944D7F6E89FD}" type="slidenum">
              <a:rPr lang="ar-OM" smtClean="0"/>
              <a:pPr/>
              <a:t>‹#›</a:t>
            </a:fld>
            <a:endParaRPr lang="ar-OM"/>
          </a:p>
        </p:txBody>
      </p:sp>
    </p:spTree>
    <p:extLst>
      <p:ext uri="{BB962C8B-B14F-4D97-AF65-F5344CB8AC3E}">
        <p14:creationId xmlns:p14="http://schemas.microsoft.com/office/powerpoint/2010/main" xmlns="" val="8681202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OM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OM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407D38-4464-4B6E-9E9B-3A2079667C30}" type="datetimeFigureOut">
              <a:rPr lang="ar-OM" smtClean="0"/>
              <a:pPr/>
              <a:t>23/01/1438</a:t>
            </a:fld>
            <a:endParaRPr lang="ar-OM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OM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0B7CC2-01FB-4285-8B9F-944D7F6E89FD}" type="slidenum">
              <a:rPr lang="ar-OM" smtClean="0"/>
              <a:pPr/>
              <a:t>‹#›</a:t>
            </a:fld>
            <a:endParaRPr lang="ar-OM"/>
          </a:p>
        </p:txBody>
      </p:sp>
    </p:spTree>
    <p:extLst>
      <p:ext uri="{BB962C8B-B14F-4D97-AF65-F5344CB8AC3E}">
        <p14:creationId xmlns:p14="http://schemas.microsoft.com/office/powerpoint/2010/main" xmlns="" val="37827483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OM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jpeg"/><Relationship Id="rId3" Type="http://schemas.openxmlformats.org/officeDocument/2006/relationships/diagramData" Target="../diagrams/data1.xml"/><Relationship Id="rId7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Relationship Id="rId9" Type="http://schemas.microsoft.com/office/2007/relationships/diagramDrawing" Target="../diagrams/drawing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diagramData" Target="../diagrams/data2.xml"/><Relationship Id="rId7" Type="http://schemas.openxmlformats.org/officeDocument/2006/relationships/image" Target="../media/image6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10" Type="http://schemas.microsoft.com/office/2007/relationships/diagramDrawing" Target="../diagrams/drawing2.xml"/><Relationship Id="rId4" Type="http://schemas.openxmlformats.org/officeDocument/2006/relationships/diagramLayout" Target="../diagrams/layout2.xml"/><Relationship Id="rId9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8" Type="http://schemas.microsoft.com/office/2007/relationships/hdphoto" Target="../media/hdphoto3.wdp"/><Relationship Id="rId3" Type="http://schemas.openxmlformats.org/officeDocument/2006/relationships/image" Target="../media/image11.png"/><Relationship Id="rId7" Type="http://schemas.openxmlformats.org/officeDocument/2006/relationships/image" Target="../media/image1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microsoft.com/office/2007/relationships/hdphoto" Target="../media/hdphoto2.wdp"/><Relationship Id="rId5" Type="http://schemas.openxmlformats.org/officeDocument/2006/relationships/image" Target="../media/image12.png"/><Relationship Id="rId10" Type="http://schemas.microsoft.com/office/2007/relationships/hdphoto" Target="../media/hdphoto4.wdp"/><Relationship Id="rId4" Type="http://schemas.microsoft.com/office/2007/relationships/hdphoto" Target="../media/hdphoto1.wdp"/><Relationship Id="rId9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صورة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36512" y="0"/>
            <a:ext cx="9142080" cy="6858000"/>
          </a:xfrm>
          <a:prstGeom prst="rect">
            <a:avLst/>
          </a:prstGeom>
        </p:spPr>
      </p:pic>
      <p:sp>
        <p:nvSpPr>
          <p:cNvPr id="3" name="مربع نص 2"/>
          <p:cNvSpPr txBox="1"/>
          <p:nvPr/>
        </p:nvSpPr>
        <p:spPr>
          <a:xfrm>
            <a:off x="4427984" y="704890"/>
            <a:ext cx="4318811" cy="707886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OM" sz="4000" dirty="0" smtClean="0">
                <a:ln>
                  <a:solidFill>
                    <a:sysClr val="windowText" lastClr="000000"/>
                  </a:solidFill>
                </a:ln>
                <a:solidFill>
                  <a:schemeClr val="accent6"/>
                </a:solidFill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بسم الله الرحمن الرحيم</a:t>
            </a:r>
            <a:endParaRPr lang="ar-OM" sz="4000" dirty="0">
              <a:ln>
                <a:solidFill>
                  <a:sysClr val="windowText" lastClr="000000"/>
                </a:solidFill>
              </a:ln>
              <a:solidFill>
                <a:schemeClr val="accent6"/>
              </a:solidFill>
              <a:latin typeface="Monotype Koufi" pitchFamily="2" charset="-78"/>
              <a:ea typeface="Monotype Koufi" pitchFamily="2" charset="-78"/>
              <a:cs typeface="Monotype Koufi" pitchFamily="2" charset="-78"/>
            </a:endParaRPr>
          </a:p>
        </p:txBody>
      </p:sp>
      <p:sp>
        <p:nvSpPr>
          <p:cNvPr id="4" name="مربع نص 3"/>
          <p:cNvSpPr txBox="1"/>
          <p:nvPr/>
        </p:nvSpPr>
        <p:spPr>
          <a:xfrm>
            <a:off x="5841373" y="5517232"/>
            <a:ext cx="3161443" cy="1200329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OM" sz="3600" dirty="0" smtClean="0">
                <a:ln>
                  <a:solidFill>
                    <a:schemeClr val="tx1"/>
                  </a:solidFill>
                </a:ln>
                <a:solidFill>
                  <a:schemeClr val="accent2"/>
                </a:solidFill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صفاء محمد الدرعية</a:t>
            </a:r>
          </a:p>
          <a:p>
            <a:r>
              <a:rPr lang="ar-OM" sz="3600" dirty="0" smtClean="0">
                <a:ln>
                  <a:solidFill>
                    <a:schemeClr val="tx1"/>
                  </a:solidFill>
                </a:ln>
                <a:solidFill>
                  <a:schemeClr val="accent2"/>
                </a:solidFill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عــــــــــــاشر</a:t>
            </a:r>
            <a:endParaRPr lang="ar-OM" sz="3600" dirty="0">
              <a:ln>
                <a:solidFill>
                  <a:schemeClr val="tx1"/>
                </a:solidFill>
              </a:ln>
              <a:solidFill>
                <a:schemeClr val="accent3"/>
              </a:solidFill>
              <a:latin typeface="Monotype Koufi" pitchFamily="2" charset="-78"/>
              <a:ea typeface="Monotype Koufi" pitchFamily="2" charset="-78"/>
              <a:cs typeface="Monotype Koufi" pitchFamily="2" charset="-78"/>
            </a:endParaRPr>
          </a:p>
        </p:txBody>
      </p:sp>
      <p:sp>
        <p:nvSpPr>
          <p:cNvPr id="7" name="مستطيل 6"/>
          <p:cNvSpPr/>
          <p:nvPr/>
        </p:nvSpPr>
        <p:spPr>
          <a:xfrm>
            <a:off x="4681258" y="2649106"/>
            <a:ext cx="381226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ar-OM" sz="4000" dirty="0" smtClean="0">
                <a:ln>
                  <a:solidFill>
                    <a:prstClr val="black"/>
                  </a:solidFill>
                </a:ln>
                <a:solidFill>
                  <a:srgbClr val="9BBB59"/>
                </a:solidFill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التجوية الكيميائية</a:t>
            </a:r>
            <a:endParaRPr lang="ar-OM" sz="4000" dirty="0">
              <a:ln>
                <a:solidFill>
                  <a:prstClr val="black"/>
                </a:solidFill>
              </a:ln>
              <a:solidFill>
                <a:srgbClr val="9BBB59"/>
              </a:solidFill>
              <a:latin typeface="Monotype Koufi" pitchFamily="2" charset="-78"/>
              <a:ea typeface="Monotype Koufi" pitchFamily="2" charset="-78"/>
              <a:cs typeface="Monotype Koufi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641615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7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Picture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15" y="0"/>
            <a:ext cx="9131370" cy="6858000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2000232" y="714356"/>
            <a:ext cx="4756430" cy="76944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ar-OM" sz="4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طرق التجوية الميكانيكية</a:t>
            </a:r>
            <a:endParaRPr lang="en-US" sz="4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6" name="Bent Arrow 5"/>
          <p:cNvSpPr/>
          <p:nvPr/>
        </p:nvSpPr>
        <p:spPr>
          <a:xfrm rot="5400000">
            <a:off x="6072198" y="1428736"/>
            <a:ext cx="1214446" cy="1785950"/>
          </a:xfrm>
          <a:prstGeom prst="ben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OM">
              <a:solidFill>
                <a:schemeClr val="tx1"/>
              </a:solidFill>
            </a:endParaRPr>
          </a:p>
        </p:txBody>
      </p:sp>
      <p:sp>
        <p:nvSpPr>
          <p:cNvPr id="9" name="Bent Arrow 8"/>
          <p:cNvSpPr/>
          <p:nvPr/>
        </p:nvSpPr>
        <p:spPr>
          <a:xfrm rot="5400000" flipV="1">
            <a:off x="2750331" y="-35743"/>
            <a:ext cx="1285884" cy="4786346"/>
          </a:xfrm>
          <a:prstGeom prst="ben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OM">
              <a:solidFill>
                <a:schemeClr val="tx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5572132" y="3000372"/>
            <a:ext cx="2932213" cy="707886"/>
          </a:xfrm>
          <a:prstGeom prst="rect">
            <a:avLst/>
          </a:prstGeom>
          <a:noFill/>
          <a:ln>
            <a:solidFill>
              <a:schemeClr val="accent5"/>
            </a:solidFill>
          </a:ln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ar-OM" sz="40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التفاوت الحراري</a:t>
            </a:r>
            <a:endParaRPr lang="en-US" sz="40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285720" y="3071810"/>
            <a:ext cx="2448106" cy="707886"/>
          </a:xfrm>
          <a:prstGeom prst="rect">
            <a:avLst/>
          </a:prstGeom>
          <a:noFill/>
          <a:ln>
            <a:solidFill>
              <a:schemeClr val="accent5"/>
            </a:solidFill>
          </a:ln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ar-OM" sz="40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الكائنات الحية</a:t>
            </a:r>
            <a:endParaRPr lang="en-US" sz="40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2" name="Down Arrow 11"/>
          <p:cNvSpPr/>
          <p:nvPr/>
        </p:nvSpPr>
        <p:spPr>
          <a:xfrm rot="19743014">
            <a:off x="7437920" y="3859649"/>
            <a:ext cx="485779" cy="72278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OM"/>
          </a:p>
        </p:txBody>
      </p:sp>
      <p:sp>
        <p:nvSpPr>
          <p:cNvPr id="13" name="Down Arrow 12"/>
          <p:cNvSpPr/>
          <p:nvPr/>
        </p:nvSpPr>
        <p:spPr>
          <a:xfrm rot="1684636">
            <a:off x="5766079" y="3849386"/>
            <a:ext cx="437032" cy="67383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OM"/>
          </a:p>
        </p:txBody>
      </p:sp>
      <p:sp>
        <p:nvSpPr>
          <p:cNvPr id="14" name="Rectangle 13"/>
          <p:cNvSpPr/>
          <p:nvPr/>
        </p:nvSpPr>
        <p:spPr>
          <a:xfrm>
            <a:off x="7143768" y="4643446"/>
            <a:ext cx="1574469" cy="523220"/>
          </a:xfrm>
          <a:prstGeom prst="rect">
            <a:avLst/>
          </a:prstGeom>
          <a:noFill/>
          <a:ln>
            <a:solidFill>
              <a:schemeClr val="accent5"/>
            </a:solidFill>
          </a:ln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ar-OM" sz="28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مناطق حارة</a:t>
            </a:r>
            <a:endParaRPr lang="en-US" sz="28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4929190" y="4643446"/>
            <a:ext cx="1608133" cy="523220"/>
          </a:xfrm>
          <a:prstGeom prst="rect">
            <a:avLst/>
          </a:prstGeom>
          <a:noFill/>
          <a:ln>
            <a:solidFill>
              <a:schemeClr val="accent5"/>
            </a:solidFill>
          </a:ln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ar-OM" sz="28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مناطق باردة</a:t>
            </a:r>
            <a:endParaRPr lang="en-US" sz="28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2357422" y="4572008"/>
            <a:ext cx="1043876" cy="523220"/>
          </a:xfrm>
          <a:prstGeom prst="rect">
            <a:avLst/>
          </a:prstGeom>
          <a:noFill/>
          <a:ln>
            <a:solidFill>
              <a:schemeClr val="accent5"/>
            </a:solidFill>
          </a:ln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ar-OM" sz="28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النباتات</a:t>
            </a:r>
            <a:endParaRPr lang="en-US" sz="28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214282" y="4572008"/>
            <a:ext cx="1289135" cy="523220"/>
          </a:xfrm>
          <a:prstGeom prst="rect">
            <a:avLst/>
          </a:prstGeom>
          <a:noFill/>
          <a:ln>
            <a:solidFill>
              <a:schemeClr val="accent5"/>
            </a:solidFill>
          </a:ln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ar-OM" sz="28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الحيوانات</a:t>
            </a:r>
            <a:endParaRPr lang="en-US" sz="28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20" name="Down Arrow 19"/>
          <p:cNvSpPr/>
          <p:nvPr/>
        </p:nvSpPr>
        <p:spPr>
          <a:xfrm rot="19130774">
            <a:off x="2328639" y="3924406"/>
            <a:ext cx="459770" cy="6075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OM"/>
          </a:p>
        </p:txBody>
      </p:sp>
      <p:sp>
        <p:nvSpPr>
          <p:cNvPr id="21" name="Down Arrow 20"/>
          <p:cNvSpPr/>
          <p:nvPr/>
        </p:nvSpPr>
        <p:spPr>
          <a:xfrm rot="1684636">
            <a:off x="691330" y="3845765"/>
            <a:ext cx="405884" cy="61080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OM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7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2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7" grpId="0" animBg="1"/>
      <p:bldP spid="18" grpId="0" animBg="1"/>
      <p:bldP spid="20" grpId="0" animBg="1"/>
      <p:bldP spid="21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Picture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3137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0" y="1571612"/>
            <a:ext cx="9144000" cy="421653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OM" sz="2400" b="1" dirty="0" smtClean="0"/>
              <a:t>تتميز المناطق الحارة بمدى حراري كبير</a:t>
            </a:r>
          </a:p>
          <a:p>
            <a:pPr algn="ctr"/>
            <a:r>
              <a:rPr lang="ar-OM" sz="2400" b="1" dirty="0" smtClean="0"/>
              <a:t>( درجة الحرارة نهاراً </a:t>
            </a:r>
            <a:r>
              <a:rPr lang="ar-OM" sz="2400" b="1" dirty="0" smtClean="0">
                <a:solidFill>
                  <a:srgbClr val="FF0000"/>
                </a:solidFill>
              </a:rPr>
              <a:t>40</a:t>
            </a:r>
            <a:r>
              <a:rPr lang="ar-OM" sz="2400" b="1" dirty="0" smtClean="0"/>
              <a:t> </a:t>
            </a:r>
            <a:r>
              <a:rPr lang="ar-OM" sz="2400" b="1" dirty="0" smtClean="0">
                <a:solidFill>
                  <a:srgbClr val="FF0000"/>
                </a:solidFill>
              </a:rPr>
              <a:t>س</a:t>
            </a:r>
            <a:r>
              <a:rPr lang="ar-OM" sz="2400" b="1" dirty="0" smtClean="0"/>
              <a:t> وتنخفض ليلا الى </a:t>
            </a:r>
            <a:r>
              <a:rPr lang="ar-OM" sz="2400" b="1" dirty="0" smtClean="0">
                <a:solidFill>
                  <a:srgbClr val="FF0000"/>
                </a:solidFill>
              </a:rPr>
              <a:t>10 س</a:t>
            </a:r>
            <a:r>
              <a:rPr lang="ar-OM" sz="2400" b="1" dirty="0" smtClean="0"/>
              <a:t>)</a:t>
            </a:r>
          </a:p>
          <a:p>
            <a:endParaRPr lang="ar-OM" sz="2000" b="1" dirty="0" smtClean="0"/>
          </a:p>
          <a:p>
            <a:endParaRPr lang="ar-OM" sz="2000" b="1" dirty="0" smtClean="0"/>
          </a:p>
          <a:p>
            <a:r>
              <a:rPr lang="ar-OM" sz="2400" b="1" dirty="0" smtClean="0"/>
              <a:t>                             تـمـدد الـمـعـادن نـهـاراً  وانــكـــمــاشـهـا لـيـلاً</a:t>
            </a:r>
          </a:p>
          <a:p>
            <a:endParaRPr lang="ar-OM" sz="2000" b="1" dirty="0" smtClean="0"/>
          </a:p>
          <a:p>
            <a:r>
              <a:rPr lang="ar-OM" sz="2400" b="1" dirty="0" smtClean="0"/>
              <a:t>تـــمدد + انــكــمــاش</a:t>
            </a:r>
            <a:r>
              <a:rPr lang="ar-OM" sz="2000" b="1" dirty="0" smtClean="0"/>
              <a:t>                        </a:t>
            </a:r>
            <a:r>
              <a:rPr lang="ar-OM" sz="2400" b="1" dirty="0" smtClean="0"/>
              <a:t>إضعاف الطبقة السطحية للصخور</a:t>
            </a:r>
          </a:p>
          <a:p>
            <a:endParaRPr lang="ar-OM" sz="2000" b="1" dirty="0" smtClean="0"/>
          </a:p>
          <a:p>
            <a:r>
              <a:rPr lang="ar-OM" sz="2400" b="1" dirty="0" smtClean="0"/>
              <a:t>صخور غير متجانسة  المعدن </a:t>
            </a:r>
            <a:r>
              <a:rPr lang="ar-OM" sz="2400" b="1" dirty="0" smtClean="0">
                <a:solidFill>
                  <a:srgbClr val="FF0000"/>
                </a:solidFill>
              </a:rPr>
              <a:t>(الجرانيت)</a:t>
            </a:r>
            <a:r>
              <a:rPr lang="ar-OM" sz="2400" b="1" dirty="0" smtClean="0"/>
              <a:t>         تقشر الطبقة السطحية بشكل حلقات دائرية</a:t>
            </a:r>
          </a:p>
          <a:p>
            <a:endParaRPr lang="ar-OM" sz="2000" b="1" dirty="0" smtClean="0"/>
          </a:p>
          <a:p>
            <a:r>
              <a:rPr lang="ar-OM" sz="2400" b="1" dirty="0" smtClean="0"/>
              <a:t>صخور متجانسة المعدن</a:t>
            </a:r>
            <a:r>
              <a:rPr lang="ar-OM" sz="2400" b="1" dirty="0" smtClean="0">
                <a:solidFill>
                  <a:srgbClr val="FF0000"/>
                </a:solidFill>
              </a:rPr>
              <a:t>(الحجر الجيري)</a:t>
            </a:r>
            <a:endParaRPr lang="ar-OM" sz="2400" b="1" dirty="0" smtClean="0"/>
          </a:p>
          <a:p>
            <a:endParaRPr lang="ar-OM" sz="2400" b="1" dirty="0"/>
          </a:p>
        </p:txBody>
      </p:sp>
      <p:sp>
        <p:nvSpPr>
          <p:cNvPr id="17" name="Rectangle 16"/>
          <p:cNvSpPr/>
          <p:nvPr/>
        </p:nvSpPr>
        <p:spPr>
          <a:xfrm>
            <a:off x="1285852" y="714356"/>
            <a:ext cx="5742277" cy="646331"/>
          </a:xfrm>
          <a:prstGeom prst="rect">
            <a:avLst/>
          </a:prstGeom>
          <a:noFill/>
          <a:ln>
            <a:solidFill>
              <a:srgbClr val="CC0099"/>
            </a:solidFill>
          </a:ln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ar-OM" sz="3600" b="1" cap="none" spc="50" dirty="0" smtClean="0">
                <a:ln w="11430"/>
                <a:solidFill>
                  <a:schemeClr val="accent4">
                    <a:lumMod val="5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التفاوت الحراري في المناطق الحارة</a:t>
            </a:r>
            <a:endParaRPr lang="en-US" sz="3600" b="1" cap="none" spc="50" dirty="0">
              <a:ln w="11430"/>
              <a:solidFill>
                <a:schemeClr val="accent4">
                  <a:lumMod val="50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8" name="Down Arrow 17"/>
          <p:cNvSpPr/>
          <p:nvPr/>
        </p:nvSpPr>
        <p:spPr>
          <a:xfrm>
            <a:off x="4357686" y="2428868"/>
            <a:ext cx="428628" cy="42862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OM"/>
          </a:p>
        </p:txBody>
      </p:sp>
      <p:sp>
        <p:nvSpPr>
          <p:cNvPr id="19" name="Down Arrow 18"/>
          <p:cNvSpPr/>
          <p:nvPr/>
        </p:nvSpPr>
        <p:spPr>
          <a:xfrm rot="5400000">
            <a:off x="5857884" y="3357562"/>
            <a:ext cx="285752" cy="100013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OM"/>
          </a:p>
        </p:txBody>
      </p:sp>
      <p:sp>
        <p:nvSpPr>
          <p:cNvPr id="21" name="Down Arrow 20"/>
          <p:cNvSpPr/>
          <p:nvPr/>
        </p:nvSpPr>
        <p:spPr>
          <a:xfrm rot="5400000">
            <a:off x="4554140" y="4161242"/>
            <a:ext cx="285751" cy="67866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OM"/>
          </a:p>
        </p:txBody>
      </p:sp>
      <p:sp>
        <p:nvSpPr>
          <p:cNvPr id="22" name="Down Arrow 21"/>
          <p:cNvSpPr/>
          <p:nvPr/>
        </p:nvSpPr>
        <p:spPr>
          <a:xfrm rot="5400000">
            <a:off x="4536281" y="4822041"/>
            <a:ext cx="357190" cy="71438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OM"/>
          </a:p>
        </p:txBody>
      </p:sp>
      <p:sp>
        <p:nvSpPr>
          <p:cNvPr id="9" name="TextBox 8"/>
          <p:cNvSpPr txBox="1"/>
          <p:nvPr/>
        </p:nvSpPr>
        <p:spPr>
          <a:xfrm>
            <a:off x="785786" y="4786322"/>
            <a:ext cx="3399441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OM" sz="2800" b="1" dirty="0" smtClean="0"/>
              <a:t>يظهر التفكك بشكل أفقي</a:t>
            </a:r>
            <a:endParaRPr lang="ar-OM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lum bright="-6000"/>
          </a:blip>
          <a:srcRect l="52160" t="35156" r="28074" b="52149"/>
          <a:stretch>
            <a:fillRect/>
          </a:stretch>
        </p:blipFill>
        <p:spPr bwMode="auto">
          <a:xfrm>
            <a:off x="0" y="214290"/>
            <a:ext cx="9144000" cy="62151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Picture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15" y="0"/>
            <a:ext cx="9131370" cy="6858000"/>
          </a:xfrm>
          <a:prstGeom prst="rect">
            <a:avLst/>
          </a:prstGeom>
        </p:spPr>
      </p:pic>
      <p:pic>
        <p:nvPicPr>
          <p:cNvPr id="1026" name="Picture 2" descr="C:\Users\user\Desktop\exfoliation[1]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4348" y="1500174"/>
            <a:ext cx="3000396" cy="442915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27" name="Picture 3" descr="C:\Users\user\Desktop\graniteblocks[1]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071934" y="1500174"/>
            <a:ext cx="4762500" cy="442915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Rectangle 4"/>
          <p:cNvSpPr/>
          <p:nvPr/>
        </p:nvSpPr>
        <p:spPr>
          <a:xfrm>
            <a:off x="5715008" y="571480"/>
            <a:ext cx="2143140" cy="923330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ar-OM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التفلق</a:t>
            </a:r>
            <a:endParaRPr lang="en-US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357290" y="571480"/>
            <a:ext cx="166904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ar-OM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التقشر</a:t>
            </a:r>
            <a:endParaRPr lang="en-US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Picture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15" y="0"/>
            <a:ext cx="9131370" cy="6858000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714348" y="928670"/>
            <a:ext cx="8257389" cy="92333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ar-OM" sz="5400" b="1" cap="none" spc="0" dirty="0" smtClean="0">
                <a:ln w="11430">
                  <a:solidFill>
                    <a:schemeClr val="tx1"/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التفاوت الحراري في المناطق الباردة</a:t>
            </a:r>
            <a:endParaRPr lang="en-US" sz="5400" b="1" cap="none" spc="0" dirty="0">
              <a:ln w="11430">
                <a:solidFill>
                  <a:schemeClr val="tx1"/>
                </a:solidFill>
              </a:ln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lum bright="-6000"/>
          </a:blip>
          <a:srcRect l="52481" t="53711" r="29722" b="35547"/>
          <a:stretch>
            <a:fillRect/>
          </a:stretch>
        </p:blipFill>
        <p:spPr bwMode="auto">
          <a:xfrm>
            <a:off x="785786" y="2071678"/>
            <a:ext cx="8072494" cy="407196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920" y="0"/>
            <a:ext cx="9142080" cy="6858000"/>
          </a:xfrm>
          <a:prstGeom prst="rect">
            <a:avLst/>
          </a:prstGeom>
        </p:spPr>
      </p:pic>
      <p:graphicFrame>
        <p:nvGraphicFramePr>
          <p:cNvPr id="3" name="رسم تخطيطي 2"/>
          <p:cNvGraphicFramePr/>
          <p:nvPr>
            <p:extLst>
              <p:ext uri="{D42A27DB-BD31-4B8C-83A1-F6EECF244321}">
                <p14:modId xmlns:p14="http://schemas.microsoft.com/office/powerpoint/2010/main" xmlns="" val="1840262572"/>
              </p:ext>
            </p:extLst>
          </p:nvPr>
        </p:nvGraphicFramePr>
        <p:xfrm>
          <a:off x="3890568" y="2027005"/>
          <a:ext cx="5038860" cy="23762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مستطيل 3"/>
          <p:cNvSpPr/>
          <p:nvPr/>
        </p:nvSpPr>
        <p:spPr>
          <a:xfrm>
            <a:off x="6409998" y="404664"/>
            <a:ext cx="2664296" cy="70788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OM"/>
          </a:p>
        </p:txBody>
      </p:sp>
      <p:sp>
        <p:nvSpPr>
          <p:cNvPr id="5" name="مستطيل 4"/>
          <p:cNvSpPr/>
          <p:nvPr/>
        </p:nvSpPr>
        <p:spPr>
          <a:xfrm>
            <a:off x="6409997" y="611977"/>
            <a:ext cx="2698507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ar-OM" sz="3200" dirty="0" smtClean="0">
                <a:solidFill>
                  <a:schemeClr val="accent3"/>
                </a:solidFill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انواع التجوية:-</a:t>
            </a:r>
            <a:endParaRPr lang="ar-OM" sz="3200" dirty="0">
              <a:solidFill>
                <a:schemeClr val="accent3"/>
              </a:solidFill>
              <a:latin typeface="Monotype Koufi" pitchFamily="2" charset="-78"/>
              <a:ea typeface="Monotype Koufi" pitchFamily="2" charset="-78"/>
              <a:cs typeface="Monotype Koufi" pitchFamily="2" charset="-78"/>
            </a:endParaRPr>
          </a:p>
        </p:txBody>
      </p:sp>
      <p:pic>
        <p:nvPicPr>
          <p:cNvPr id="6" name="صورة 5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211960" y="4824928"/>
            <a:ext cx="2092673" cy="13403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سهم للأسفل 6"/>
          <p:cNvSpPr/>
          <p:nvPr/>
        </p:nvSpPr>
        <p:spPr>
          <a:xfrm>
            <a:off x="5076056" y="4509120"/>
            <a:ext cx="211584" cy="228948"/>
          </a:xfrm>
          <a:prstGeom prst="downArrow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OM"/>
          </a:p>
        </p:txBody>
      </p:sp>
      <p:sp>
        <p:nvSpPr>
          <p:cNvPr id="8" name="سهم للأسفل 7"/>
          <p:cNvSpPr/>
          <p:nvPr/>
        </p:nvSpPr>
        <p:spPr>
          <a:xfrm>
            <a:off x="7528768" y="4509120"/>
            <a:ext cx="211584" cy="228948"/>
          </a:xfrm>
          <a:prstGeom prst="downArrow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OM"/>
          </a:p>
        </p:txBody>
      </p:sp>
      <p:pic>
        <p:nvPicPr>
          <p:cNvPr id="9" name="صورة 8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550426" y="4869161"/>
            <a:ext cx="2198038" cy="12961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" name="شكل بيضاوي 9"/>
          <p:cNvSpPr/>
          <p:nvPr/>
        </p:nvSpPr>
        <p:spPr>
          <a:xfrm>
            <a:off x="6840252" y="3356992"/>
            <a:ext cx="1800200" cy="108012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OM"/>
          </a:p>
        </p:txBody>
      </p:sp>
      <p:sp>
        <p:nvSpPr>
          <p:cNvPr id="12" name="مستطيل 11"/>
          <p:cNvSpPr/>
          <p:nvPr/>
        </p:nvSpPr>
        <p:spPr>
          <a:xfrm>
            <a:off x="5284262" y="2350621"/>
            <a:ext cx="252184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ar-OM" sz="3600" dirty="0">
                <a:solidFill>
                  <a:srgbClr val="C0504D"/>
                </a:solidFill>
                <a:latin typeface="MoolBoran" panose="020B0100010101010101" pitchFamily="34" charset="0"/>
                <a:ea typeface="Monotype Koufi" pitchFamily="2" charset="-78"/>
                <a:cs typeface="Monotype Koufi" pitchFamily="2" charset="-78"/>
              </a:rPr>
              <a:t>انواع التجوية</a:t>
            </a:r>
          </a:p>
        </p:txBody>
      </p:sp>
      <p:sp>
        <p:nvSpPr>
          <p:cNvPr id="13" name="مستطيل 12"/>
          <p:cNvSpPr/>
          <p:nvPr/>
        </p:nvSpPr>
        <p:spPr>
          <a:xfrm>
            <a:off x="6982779" y="3573016"/>
            <a:ext cx="1303562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ar-OM" sz="2400" dirty="0">
                <a:solidFill>
                  <a:srgbClr val="8064A2"/>
                </a:solidFill>
                <a:latin typeface="MoolBoran" panose="020B0100010101010101" pitchFamily="34" charset="0"/>
                <a:ea typeface="Monotype Koufi" pitchFamily="2" charset="-78"/>
                <a:cs typeface="Monotype Koufi" pitchFamily="2" charset="-78"/>
              </a:rPr>
              <a:t>التجوية </a:t>
            </a:r>
            <a:endParaRPr lang="ar-OM" sz="2400" dirty="0" smtClean="0">
              <a:solidFill>
                <a:srgbClr val="8064A2"/>
              </a:solidFill>
              <a:latin typeface="MoolBoran" panose="020B0100010101010101" pitchFamily="34" charset="0"/>
              <a:ea typeface="Monotype Koufi" pitchFamily="2" charset="-78"/>
              <a:cs typeface="Monotype Koufi" pitchFamily="2" charset="-78"/>
            </a:endParaRPr>
          </a:p>
          <a:p>
            <a:pPr lvl="0"/>
            <a:r>
              <a:rPr lang="ar-OM" sz="2400" dirty="0" smtClean="0">
                <a:solidFill>
                  <a:srgbClr val="8064A2"/>
                </a:solidFill>
                <a:latin typeface="MoolBoran" panose="020B0100010101010101" pitchFamily="34" charset="0"/>
                <a:ea typeface="Monotype Koufi" pitchFamily="2" charset="-78"/>
                <a:cs typeface="Monotype Koufi" pitchFamily="2" charset="-78"/>
              </a:rPr>
              <a:t>الكيمائية</a:t>
            </a:r>
            <a:endParaRPr lang="ar-OM" sz="2400" dirty="0">
              <a:solidFill>
                <a:srgbClr val="8064A2"/>
              </a:solidFill>
              <a:latin typeface="MoolBoran" panose="020B0100010101010101" pitchFamily="34" charset="0"/>
              <a:ea typeface="Monotype Koufi" pitchFamily="2" charset="-78"/>
              <a:cs typeface="Monotype Koufi" pitchFamily="2" charset="-78"/>
            </a:endParaRPr>
          </a:p>
        </p:txBody>
      </p:sp>
      <p:sp>
        <p:nvSpPr>
          <p:cNvPr id="14" name="مستطيل 13"/>
          <p:cNvSpPr/>
          <p:nvPr/>
        </p:nvSpPr>
        <p:spPr>
          <a:xfrm>
            <a:off x="4459751" y="3534107"/>
            <a:ext cx="1768433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ar-OM" sz="2400" dirty="0" smtClean="0">
                <a:solidFill>
                  <a:srgbClr val="8064A2"/>
                </a:solidFill>
                <a:latin typeface="MoolBoran" panose="020B0100010101010101" pitchFamily="34" charset="0"/>
                <a:ea typeface="Monotype Koufi" pitchFamily="2" charset="-78"/>
                <a:cs typeface="Monotype Koufi" pitchFamily="2" charset="-78"/>
              </a:rPr>
              <a:t>التجوية</a:t>
            </a:r>
          </a:p>
          <a:p>
            <a:pPr lvl="0" algn="ctr"/>
            <a:r>
              <a:rPr lang="ar-OM" sz="2400" dirty="0" smtClean="0">
                <a:solidFill>
                  <a:srgbClr val="8064A2"/>
                </a:solidFill>
                <a:latin typeface="MoolBoran" panose="020B0100010101010101" pitchFamily="34" charset="0"/>
                <a:ea typeface="Monotype Koufi" pitchFamily="2" charset="-78"/>
                <a:cs typeface="Monotype Koufi" pitchFamily="2" charset="-78"/>
              </a:rPr>
              <a:t> </a:t>
            </a:r>
            <a:r>
              <a:rPr lang="ar-OM" sz="2400" dirty="0">
                <a:solidFill>
                  <a:srgbClr val="8064A2"/>
                </a:solidFill>
                <a:latin typeface="MoolBoran" panose="020B0100010101010101" pitchFamily="34" charset="0"/>
                <a:ea typeface="Monotype Koufi" pitchFamily="2" charset="-78"/>
                <a:cs typeface="Monotype Koufi" pitchFamily="2" charset="-78"/>
              </a:rPr>
              <a:t>الميكانيكية</a:t>
            </a:r>
          </a:p>
        </p:txBody>
      </p:sp>
    </p:spTree>
    <p:extLst>
      <p:ext uri="{BB962C8B-B14F-4D97-AF65-F5344CB8AC3E}">
        <p14:creationId xmlns:p14="http://schemas.microsoft.com/office/powerpoint/2010/main" xmlns="" val="2966387480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" grpId="0">
        <p:bldAsOne/>
      </p:bldGraphic>
      <p:bldP spid="5" grpId="0"/>
      <p:bldP spid="7" grpId="0" animBg="1"/>
      <p:bldP spid="8" grpId="0" animBg="1"/>
      <p:bldP spid="10" grpId="0" animBg="1"/>
      <p:bldP spid="13" grpId="0"/>
      <p:bldP spid="1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-9096"/>
            <a:ext cx="9144000" cy="6867096"/>
          </a:xfrm>
          <a:prstGeom prst="rect">
            <a:avLst/>
          </a:prstGeom>
        </p:spPr>
      </p:pic>
      <p:sp>
        <p:nvSpPr>
          <p:cNvPr id="6" name="مستطيل 5"/>
          <p:cNvSpPr/>
          <p:nvPr/>
        </p:nvSpPr>
        <p:spPr>
          <a:xfrm>
            <a:off x="4537790" y="116632"/>
            <a:ext cx="2664296" cy="70788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OM"/>
          </a:p>
        </p:txBody>
      </p:sp>
      <p:sp>
        <p:nvSpPr>
          <p:cNvPr id="12" name="مستطيل 11"/>
          <p:cNvSpPr/>
          <p:nvPr/>
        </p:nvSpPr>
        <p:spPr>
          <a:xfrm>
            <a:off x="5168383" y="826304"/>
            <a:ext cx="397256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ar-OM" sz="2800" dirty="0" smtClean="0">
                <a:solidFill>
                  <a:schemeClr val="accent4"/>
                </a:solidFill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تعريف التجوية الكيميائية:-</a:t>
            </a:r>
            <a:endParaRPr lang="ar-OM" sz="2800" dirty="0">
              <a:solidFill>
                <a:schemeClr val="accent4"/>
              </a:solidFill>
              <a:latin typeface="Monotype Koufi" pitchFamily="2" charset="-78"/>
              <a:ea typeface="Monotype Koufi" pitchFamily="2" charset="-78"/>
              <a:cs typeface="Monotype Koufi" pitchFamily="2" charset="-78"/>
            </a:endParaRPr>
          </a:p>
        </p:txBody>
      </p:sp>
      <p:sp>
        <p:nvSpPr>
          <p:cNvPr id="13" name="مستطيل 12"/>
          <p:cNvSpPr/>
          <p:nvPr/>
        </p:nvSpPr>
        <p:spPr>
          <a:xfrm>
            <a:off x="1823575" y="1700808"/>
            <a:ext cx="6780873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ar-OM" sz="2800" dirty="0" smtClean="0">
                <a:solidFill>
                  <a:schemeClr val="accent2"/>
                </a:solidFill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هي تآكل الصخور وتحللها نتيجة تفاعل غازات الغلاف الجوي مع المعادن المكونة للصخور وتحويلها الى معادن أخرى مختلفة:</a:t>
            </a:r>
            <a:endParaRPr lang="ar-OM" sz="2800" dirty="0">
              <a:solidFill>
                <a:schemeClr val="accent2"/>
              </a:solidFill>
              <a:latin typeface="Monotype Koufi" pitchFamily="2" charset="-78"/>
              <a:ea typeface="Monotype Koufi" pitchFamily="2" charset="-78"/>
              <a:cs typeface="Monotype Koufi" pitchFamily="2" charset="-78"/>
            </a:endParaRPr>
          </a:p>
        </p:txBody>
      </p:sp>
      <p:cxnSp>
        <p:nvCxnSpPr>
          <p:cNvPr id="17" name="رابط كسهم مستقيم 16"/>
          <p:cNvCxnSpPr/>
          <p:nvPr/>
        </p:nvCxnSpPr>
        <p:spPr>
          <a:xfrm>
            <a:off x="5940152" y="2852936"/>
            <a:ext cx="648072" cy="571516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  <a:effectLst/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0" name="رابط كسهم مستقيم 19"/>
          <p:cNvCxnSpPr/>
          <p:nvPr/>
        </p:nvCxnSpPr>
        <p:spPr>
          <a:xfrm flipH="1">
            <a:off x="5220072" y="2852936"/>
            <a:ext cx="720080" cy="571516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  <a:effectLst/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22" name="شكل بيضاوي 21"/>
          <p:cNvSpPr/>
          <p:nvPr/>
        </p:nvSpPr>
        <p:spPr>
          <a:xfrm>
            <a:off x="6228184" y="3429000"/>
            <a:ext cx="1008112" cy="576064"/>
          </a:xfrm>
          <a:prstGeom prst="ellipse">
            <a:avLst/>
          </a:prstGeom>
          <a:noFill/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OM" sz="1600" dirty="0">
                <a:solidFill>
                  <a:schemeClr val="tx2"/>
                </a:solidFill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الشكل</a:t>
            </a:r>
            <a:endParaRPr lang="ar-OM" sz="1400" dirty="0">
              <a:solidFill>
                <a:schemeClr val="tx2"/>
              </a:solidFill>
              <a:latin typeface="Monotype Koufi" pitchFamily="2" charset="-78"/>
              <a:ea typeface="Monotype Koufi" pitchFamily="2" charset="-78"/>
              <a:cs typeface="Monotype Koufi" pitchFamily="2" charset="-78"/>
            </a:endParaRPr>
          </a:p>
        </p:txBody>
      </p:sp>
      <p:sp>
        <p:nvSpPr>
          <p:cNvPr id="23" name="شكل بيضاوي 22"/>
          <p:cNvSpPr/>
          <p:nvPr/>
        </p:nvSpPr>
        <p:spPr>
          <a:xfrm>
            <a:off x="4427984" y="3429000"/>
            <a:ext cx="1224136" cy="576064"/>
          </a:xfrm>
          <a:prstGeom prst="ellipse">
            <a:avLst/>
          </a:prstGeom>
          <a:noFill/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OM" sz="1600" dirty="0" smtClean="0">
                <a:solidFill>
                  <a:schemeClr val="tx2"/>
                </a:solidFill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التركيب</a:t>
            </a:r>
            <a:endParaRPr lang="ar-OM" sz="1400" dirty="0">
              <a:solidFill>
                <a:schemeClr val="tx2"/>
              </a:solidFill>
              <a:latin typeface="Monotype Koufi" pitchFamily="2" charset="-78"/>
              <a:ea typeface="Monotype Koufi" pitchFamily="2" charset="-78"/>
              <a:cs typeface="Monotype Koufi" pitchFamily="2" charset="-78"/>
            </a:endParaRPr>
          </a:p>
        </p:txBody>
      </p:sp>
      <p:pic>
        <p:nvPicPr>
          <p:cNvPr id="24" name="صورة 2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51520" y="4005064"/>
            <a:ext cx="1798501" cy="219160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5" name="مستطيل 24"/>
          <p:cNvSpPr/>
          <p:nvPr/>
        </p:nvSpPr>
        <p:spPr>
          <a:xfrm>
            <a:off x="7040691" y="4797152"/>
            <a:ext cx="185178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OM" sz="2000" dirty="0" smtClean="0">
                <a:solidFill>
                  <a:schemeClr val="accent3"/>
                </a:solidFill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غازات الغلاف الجوي</a:t>
            </a:r>
            <a:endParaRPr lang="ar-OM" sz="2000" dirty="0">
              <a:solidFill>
                <a:schemeClr val="accent3"/>
              </a:solidFill>
            </a:endParaRPr>
          </a:p>
        </p:txBody>
      </p:sp>
      <p:sp>
        <p:nvSpPr>
          <p:cNvPr id="26" name="مستطيل 25"/>
          <p:cNvSpPr/>
          <p:nvPr/>
        </p:nvSpPr>
        <p:spPr>
          <a:xfrm>
            <a:off x="6774564" y="4798312"/>
            <a:ext cx="31771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OM" dirty="0">
                <a:solidFill>
                  <a:schemeClr val="accent2"/>
                </a:solidFill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+</a:t>
            </a:r>
            <a:endParaRPr lang="ar-OM" dirty="0"/>
          </a:p>
        </p:txBody>
      </p:sp>
      <p:sp>
        <p:nvSpPr>
          <p:cNvPr id="27" name="مستطيل 26"/>
          <p:cNvSpPr/>
          <p:nvPr/>
        </p:nvSpPr>
        <p:spPr>
          <a:xfrm>
            <a:off x="4468352" y="4807604"/>
            <a:ext cx="233589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OM" sz="2000" dirty="0" smtClean="0">
                <a:solidFill>
                  <a:schemeClr val="accent3"/>
                </a:solidFill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المعادن المكونة للصخور</a:t>
            </a:r>
            <a:endParaRPr lang="ar-OM" sz="2000" dirty="0">
              <a:solidFill>
                <a:schemeClr val="accent3"/>
              </a:solidFill>
            </a:endParaRPr>
          </a:p>
        </p:txBody>
      </p:sp>
      <p:sp>
        <p:nvSpPr>
          <p:cNvPr id="29" name="مستطيل 28"/>
          <p:cNvSpPr/>
          <p:nvPr/>
        </p:nvSpPr>
        <p:spPr>
          <a:xfrm>
            <a:off x="4211960" y="4797152"/>
            <a:ext cx="31771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OM" dirty="0" smtClean="0">
                <a:solidFill>
                  <a:schemeClr val="accent2"/>
                </a:solidFill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=</a:t>
            </a:r>
            <a:endParaRPr lang="ar-OM" dirty="0"/>
          </a:p>
        </p:txBody>
      </p:sp>
      <p:sp>
        <p:nvSpPr>
          <p:cNvPr id="30" name="مستطيل 29"/>
          <p:cNvSpPr/>
          <p:nvPr/>
        </p:nvSpPr>
        <p:spPr>
          <a:xfrm>
            <a:off x="3131840" y="4807604"/>
            <a:ext cx="118974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OM" sz="2000" dirty="0" smtClean="0">
                <a:solidFill>
                  <a:schemeClr val="accent5"/>
                </a:solidFill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معادن أخرى</a:t>
            </a:r>
            <a:endParaRPr lang="ar-OM" sz="2000" dirty="0">
              <a:solidFill>
                <a:schemeClr val="accent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2698945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22" grpId="0" animBg="1"/>
      <p:bldP spid="23" grpId="0" animBg="1"/>
      <p:bldP spid="25" grpId="0"/>
      <p:bldP spid="26" grpId="0"/>
      <p:bldP spid="27" grpId="0"/>
      <p:bldP spid="29" grpId="0"/>
      <p:bldP spid="3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-9096"/>
            <a:ext cx="9144000" cy="6867096"/>
          </a:xfrm>
          <a:prstGeom prst="rect">
            <a:avLst/>
          </a:prstGeom>
        </p:spPr>
      </p:pic>
      <p:graphicFrame>
        <p:nvGraphicFramePr>
          <p:cNvPr id="3" name="رسم تخطيطي 2"/>
          <p:cNvGraphicFramePr/>
          <p:nvPr>
            <p:extLst>
              <p:ext uri="{D42A27DB-BD31-4B8C-83A1-F6EECF244321}">
                <p14:modId xmlns:p14="http://schemas.microsoft.com/office/powerpoint/2010/main" xmlns="" val="688071143"/>
              </p:ext>
            </p:extLst>
          </p:nvPr>
        </p:nvGraphicFramePr>
        <p:xfrm>
          <a:off x="1763688" y="1336245"/>
          <a:ext cx="6120680" cy="28803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7" name="مستطيل 6"/>
          <p:cNvSpPr/>
          <p:nvPr/>
        </p:nvSpPr>
        <p:spPr>
          <a:xfrm>
            <a:off x="3652092" y="1984317"/>
            <a:ext cx="243207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ar-OM" sz="2000" dirty="0">
                <a:solidFill>
                  <a:schemeClr val="accent3"/>
                </a:solidFill>
                <a:latin typeface="MoolBoran" panose="020B0100010101010101" pitchFamily="34" charset="0"/>
                <a:ea typeface="Monotype Koufi" pitchFamily="2" charset="-78"/>
                <a:cs typeface="Monotype Koufi" pitchFamily="2" charset="-78"/>
              </a:rPr>
              <a:t>طرق التجوية الكيميائية</a:t>
            </a:r>
          </a:p>
        </p:txBody>
      </p:sp>
      <p:sp>
        <p:nvSpPr>
          <p:cNvPr id="8" name="مستطيل 7"/>
          <p:cNvSpPr/>
          <p:nvPr/>
        </p:nvSpPr>
        <p:spPr>
          <a:xfrm>
            <a:off x="6622738" y="3280461"/>
            <a:ext cx="111761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ar-OM" sz="2400" dirty="0">
                <a:solidFill>
                  <a:schemeClr val="accent5"/>
                </a:solidFill>
                <a:latin typeface="MoolBoran" panose="020B0100010101010101" pitchFamily="34" charset="0"/>
                <a:ea typeface="Monotype Koufi" pitchFamily="2" charset="-78"/>
                <a:cs typeface="Monotype Koufi" pitchFamily="2" charset="-78"/>
              </a:rPr>
              <a:t>الأكسدة</a:t>
            </a:r>
          </a:p>
        </p:txBody>
      </p:sp>
      <p:sp>
        <p:nvSpPr>
          <p:cNvPr id="10" name="مستطيل 9"/>
          <p:cNvSpPr/>
          <p:nvPr/>
        </p:nvSpPr>
        <p:spPr>
          <a:xfrm>
            <a:off x="4139952" y="3208453"/>
            <a:ext cx="184858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ar-OM" sz="2400" dirty="0">
                <a:solidFill>
                  <a:schemeClr val="accent5"/>
                </a:solidFill>
                <a:latin typeface="MoolBoran" panose="020B0100010101010101" pitchFamily="34" charset="0"/>
                <a:ea typeface="Monotype Koufi" pitchFamily="2" charset="-78"/>
                <a:cs typeface="Monotype Koufi" pitchFamily="2" charset="-78"/>
              </a:rPr>
              <a:t>التميؤ (الإذابة)</a:t>
            </a:r>
          </a:p>
        </p:txBody>
      </p:sp>
      <p:sp>
        <p:nvSpPr>
          <p:cNvPr id="11" name="مستطيل 10"/>
          <p:cNvSpPr/>
          <p:nvPr/>
        </p:nvSpPr>
        <p:spPr>
          <a:xfrm>
            <a:off x="2292640" y="3178836"/>
            <a:ext cx="112723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ar-OM" sz="2400" dirty="0">
                <a:solidFill>
                  <a:schemeClr val="accent5"/>
                </a:solidFill>
                <a:latin typeface="MoolBoran" panose="020B0100010101010101" pitchFamily="34" charset="0"/>
                <a:ea typeface="Monotype Koufi" pitchFamily="2" charset="-78"/>
                <a:cs typeface="Monotype Koufi" pitchFamily="2" charset="-78"/>
              </a:rPr>
              <a:t>الكربنة</a:t>
            </a:r>
            <a:endParaRPr lang="ar-OM" kern="0" dirty="0">
              <a:solidFill>
                <a:schemeClr val="accent5"/>
              </a:solidFill>
            </a:endParaRPr>
          </a:p>
        </p:txBody>
      </p:sp>
      <p:sp>
        <p:nvSpPr>
          <p:cNvPr id="12" name="سهم للأسفل 11"/>
          <p:cNvSpPr/>
          <p:nvPr/>
        </p:nvSpPr>
        <p:spPr>
          <a:xfrm>
            <a:off x="2644672" y="4006415"/>
            <a:ext cx="211584" cy="228948"/>
          </a:xfrm>
          <a:prstGeom prst="downArrow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OM"/>
          </a:p>
        </p:txBody>
      </p:sp>
      <p:sp>
        <p:nvSpPr>
          <p:cNvPr id="13" name="سهم للأسفل 12"/>
          <p:cNvSpPr/>
          <p:nvPr/>
        </p:nvSpPr>
        <p:spPr>
          <a:xfrm>
            <a:off x="5097384" y="4006415"/>
            <a:ext cx="211584" cy="228948"/>
          </a:xfrm>
          <a:prstGeom prst="downArrow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OM"/>
          </a:p>
        </p:txBody>
      </p:sp>
      <p:sp>
        <p:nvSpPr>
          <p:cNvPr id="14" name="سهم للأسفل 13"/>
          <p:cNvSpPr/>
          <p:nvPr/>
        </p:nvSpPr>
        <p:spPr>
          <a:xfrm>
            <a:off x="7075753" y="4044341"/>
            <a:ext cx="211584" cy="228948"/>
          </a:xfrm>
          <a:prstGeom prst="downArrow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OM"/>
          </a:p>
        </p:txBody>
      </p:sp>
      <p:pic>
        <p:nvPicPr>
          <p:cNvPr id="16" name="Picture 9" descr="1-25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4212109" y="4216565"/>
            <a:ext cx="1728043" cy="130066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7" name="صورة 16" descr="لقطة الشاشة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968665" y="4216565"/>
            <a:ext cx="1595223" cy="128021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8" name="صورة 17" descr="لقطة الشاشة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372200" y="4218898"/>
            <a:ext cx="1512168" cy="129833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48134554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1" dur="2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6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61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" grpId="0">
        <p:bldAsOne/>
      </p:bldGraphic>
      <p:bldP spid="7" grpId="0"/>
      <p:bldP spid="8" grpId="0"/>
      <p:bldP spid="10" grpId="0"/>
      <p:bldP spid="12" grpId="0" animBg="1"/>
      <p:bldP spid="13" grpId="0" animBg="1"/>
      <p:bldP spid="1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-9096"/>
            <a:ext cx="9144000" cy="6867096"/>
          </a:xfrm>
          <a:prstGeom prst="rect">
            <a:avLst/>
          </a:prstGeom>
        </p:spPr>
      </p:pic>
      <p:sp>
        <p:nvSpPr>
          <p:cNvPr id="3" name="مستطيل 2"/>
          <p:cNvSpPr/>
          <p:nvPr/>
        </p:nvSpPr>
        <p:spPr>
          <a:xfrm>
            <a:off x="3848167" y="548680"/>
            <a:ext cx="194796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ar-OM" sz="3600" dirty="0" smtClean="0">
                <a:solidFill>
                  <a:schemeClr val="tx2"/>
                </a:solidFill>
                <a:latin typeface="MoolBoran" panose="020B0100010101010101" pitchFamily="34" charset="0"/>
                <a:ea typeface="Monotype Koufi" pitchFamily="2" charset="-78"/>
                <a:cs typeface="Monotype Koufi" pitchFamily="2" charset="-78"/>
              </a:rPr>
              <a:t>الأكسدة:-</a:t>
            </a:r>
            <a:endParaRPr lang="ar-OM" sz="3600" dirty="0">
              <a:solidFill>
                <a:schemeClr val="tx2"/>
              </a:solidFill>
              <a:latin typeface="MoolBoran" panose="020B0100010101010101" pitchFamily="34" charset="0"/>
              <a:ea typeface="Monotype Koufi" pitchFamily="2" charset="-78"/>
              <a:cs typeface="Monotype Koufi" pitchFamily="2" charset="-78"/>
            </a:endParaRPr>
          </a:p>
        </p:txBody>
      </p:sp>
      <p:sp>
        <p:nvSpPr>
          <p:cNvPr id="4" name="مستطيل 3"/>
          <p:cNvSpPr/>
          <p:nvPr/>
        </p:nvSpPr>
        <p:spPr>
          <a:xfrm>
            <a:off x="1478147" y="1916832"/>
            <a:ext cx="7582524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ar-OM" sz="2800" dirty="0" smtClean="0">
                <a:solidFill>
                  <a:schemeClr val="accent4"/>
                </a:solidFill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هي اضعاف الصخر نتيجة تفاعل الأكسجين مع المعدن المكون</a:t>
            </a:r>
          </a:p>
          <a:p>
            <a:pPr lvl="0"/>
            <a:r>
              <a:rPr lang="ar-OM" sz="2800" dirty="0" smtClean="0">
                <a:solidFill>
                  <a:schemeClr val="accent4"/>
                </a:solidFill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 للصخر في ظل وجود ماء.</a:t>
            </a:r>
            <a:endParaRPr lang="ar-OM" sz="2800" dirty="0">
              <a:solidFill>
                <a:schemeClr val="accent4"/>
              </a:solidFill>
              <a:latin typeface="Monotype Koufi" pitchFamily="2" charset="-78"/>
              <a:ea typeface="Monotype Koufi" pitchFamily="2" charset="-78"/>
              <a:cs typeface="Monotype Koufi" pitchFamily="2" charset="-78"/>
            </a:endParaRPr>
          </a:p>
        </p:txBody>
      </p:sp>
      <p:sp>
        <p:nvSpPr>
          <p:cNvPr id="7" name="مستطيل 6"/>
          <p:cNvSpPr/>
          <p:nvPr/>
        </p:nvSpPr>
        <p:spPr>
          <a:xfrm>
            <a:off x="7740352" y="1422520"/>
            <a:ext cx="139172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OM" sz="2800" dirty="0" smtClean="0">
                <a:solidFill>
                  <a:srgbClr val="FF0000"/>
                </a:solidFill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تعريفها:</a:t>
            </a:r>
            <a:endParaRPr lang="ar-OM" dirty="0"/>
          </a:p>
        </p:txBody>
      </p:sp>
      <p:sp>
        <p:nvSpPr>
          <p:cNvPr id="8" name="مستطيل 7"/>
          <p:cNvSpPr/>
          <p:nvPr/>
        </p:nvSpPr>
        <p:spPr>
          <a:xfrm>
            <a:off x="8172400" y="2905780"/>
            <a:ext cx="86273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OM" sz="2800" dirty="0" smtClean="0">
                <a:solidFill>
                  <a:srgbClr val="FF0000"/>
                </a:solidFill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مثال:</a:t>
            </a:r>
            <a:endParaRPr lang="ar-OM" dirty="0"/>
          </a:p>
        </p:txBody>
      </p:sp>
      <p:sp>
        <p:nvSpPr>
          <p:cNvPr id="9" name="مستطيل 8"/>
          <p:cNvSpPr/>
          <p:nvPr/>
        </p:nvSpPr>
        <p:spPr>
          <a:xfrm>
            <a:off x="2000310" y="3424452"/>
            <a:ext cx="7005443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ar-OM" sz="2800" dirty="0" smtClean="0">
                <a:solidFill>
                  <a:schemeClr val="accent2"/>
                </a:solidFill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صخور البازلت التي تحتوي على معدن الحديد الذي يتحول</a:t>
            </a:r>
          </a:p>
          <a:p>
            <a:pPr lvl="0"/>
            <a:r>
              <a:rPr lang="ar-OM" sz="2800" dirty="0" smtClean="0">
                <a:solidFill>
                  <a:schemeClr val="accent2"/>
                </a:solidFill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 الى اكسيد الحديد فيصبح بذلك اضعف مقاومة.</a:t>
            </a:r>
          </a:p>
        </p:txBody>
      </p:sp>
      <p:sp>
        <p:nvSpPr>
          <p:cNvPr id="11" name="مستطيل 10"/>
          <p:cNvSpPr/>
          <p:nvPr/>
        </p:nvSpPr>
        <p:spPr>
          <a:xfrm>
            <a:off x="3326937" y="4788441"/>
            <a:ext cx="261321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OM" sz="3200" dirty="0" smtClean="0">
                <a:solidFill>
                  <a:schemeClr val="accent5"/>
                </a:solidFill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أكسيد الحديدوز</a:t>
            </a:r>
            <a:endParaRPr lang="ar-OM" sz="3200" dirty="0">
              <a:solidFill>
                <a:schemeClr val="accent5"/>
              </a:solidFill>
            </a:endParaRPr>
          </a:p>
        </p:txBody>
      </p:sp>
      <p:sp>
        <p:nvSpPr>
          <p:cNvPr id="17" name="مستطيل 16"/>
          <p:cNvSpPr/>
          <p:nvPr/>
        </p:nvSpPr>
        <p:spPr>
          <a:xfrm>
            <a:off x="7994642" y="4747379"/>
            <a:ext cx="101181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OM" sz="3600" dirty="0" smtClean="0">
                <a:solidFill>
                  <a:srgbClr val="9BBB59"/>
                </a:solidFill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حديد</a:t>
            </a:r>
            <a:endParaRPr lang="ar-OM" dirty="0"/>
          </a:p>
        </p:txBody>
      </p:sp>
      <p:sp>
        <p:nvSpPr>
          <p:cNvPr id="19" name="مستطيل 18"/>
          <p:cNvSpPr/>
          <p:nvPr/>
        </p:nvSpPr>
        <p:spPr>
          <a:xfrm>
            <a:off x="7740352" y="4808935"/>
            <a:ext cx="42191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OM" sz="3200" dirty="0">
                <a:solidFill>
                  <a:srgbClr val="C0504D"/>
                </a:solidFill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+</a:t>
            </a:r>
            <a:endParaRPr lang="ar-OM" dirty="0"/>
          </a:p>
        </p:txBody>
      </p:sp>
      <p:sp>
        <p:nvSpPr>
          <p:cNvPr id="20" name="مستطيل 19"/>
          <p:cNvSpPr/>
          <p:nvPr/>
        </p:nvSpPr>
        <p:spPr>
          <a:xfrm>
            <a:off x="6342086" y="4797152"/>
            <a:ext cx="147027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OM" sz="3200" dirty="0">
                <a:solidFill>
                  <a:srgbClr val="9BBB59"/>
                </a:solidFill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أكسجين</a:t>
            </a:r>
            <a:endParaRPr lang="ar-OM" dirty="0"/>
          </a:p>
        </p:txBody>
      </p:sp>
      <p:sp>
        <p:nvSpPr>
          <p:cNvPr id="22" name="مستطيل 21"/>
          <p:cNvSpPr/>
          <p:nvPr/>
        </p:nvSpPr>
        <p:spPr>
          <a:xfrm>
            <a:off x="5868144" y="4797152"/>
            <a:ext cx="49083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OM" sz="3200" dirty="0">
                <a:solidFill>
                  <a:srgbClr val="C0504D"/>
                </a:solidFill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= </a:t>
            </a:r>
            <a:endParaRPr lang="ar-OM" dirty="0"/>
          </a:p>
        </p:txBody>
      </p:sp>
      <p:pic>
        <p:nvPicPr>
          <p:cNvPr id="23" name="صورة 22" descr="لقطة الشاشة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99580" y="4261545"/>
            <a:ext cx="2356196" cy="190375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28420999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0">
        <p:cut/>
      </p:transition>
    </mc:Choice>
    <mc:Fallback>
      <p:transition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7" grpId="0"/>
      <p:bldP spid="8" grpId="0"/>
      <p:bldP spid="9" grpId="0"/>
      <p:bldP spid="11" grpId="0"/>
      <p:bldP spid="17" grpId="0"/>
      <p:bldP spid="19" grpId="0"/>
      <p:bldP spid="20" grpId="0"/>
      <p:bldP spid="2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-9096"/>
            <a:ext cx="9144000" cy="6867096"/>
          </a:xfrm>
          <a:prstGeom prst="rect">
            <a:avLst/>
          </a:prstGeom>
        </p:spPr>
      </p:pic>
      <p:sp>
        <p:nvSpPr>
          <p:cNvPr id="3" name="مستطيل 2"/>
          <p:cNvSpPr/>
          <p:nvPr/>
        </p:nvSpPr>
        <p:spPr>
          <a:xfrm>
            <a:off x="4194415" y="548680"/>
            <a:ext cx="160172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ar-OM" sz="3600" dirty="0" smtClean="0">
                <a:solidFill>
                  <a:schemeClr val="tx2"/>
                </a:solidFill>
                <a:latin typeface="MoolBoran" panose="020B0100010101010101" pitchFamily="34" charset="0"/>
                <a:ea typeface="Monotype Koufi" pitchFamily="2" charset="-78"/>
                <a:cs typeface="Monotype Koufi" pitchFamily="2" charset="-78"/>
              </a:rPr>
              <a:t>التميؤ:-</a:t>
            </a:r>
            <a:endParaRPr lang="ar-OM" sz="3600" dirty="0">
              <a:solidFill>
                <a:schemeClr val="tx2"/>
              </a:solidFill>
              <a:latin typeface="MoolBoran" panose="020B0100010101010101" pitchFamily="34" charset="0"/>
              <a:ea typeface="Monotype Koufi" pitchFamily="2" charset="-78"/>
              <a:cs typeface="Monotype Koufi" pitchFamily="2" charset="-78"/>
            </a:endParaRPr>
          </a:p>
        </p:txBody>
      </p:sp>
      <p:sp>
        <p:nvSpPr>
          <p:cNvPr id="4" name="مستطيل 3"/>
          <p:cNvSpPr/>
          <p:nvPr/>
        </p:nvSpPr>
        <p:spPr>
          <a:xfrm>
            <a:off x="885035" y="1772816"/>
            <a:ext cx="817563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ar-OM" sz="2800" dirty="0" smtClean="0">
                <a:solidFill>
                  <a:schemeClr val="accent4"/>
                </a:solidFill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هو اتحاد الماء مع بعض العناصر التي تتكون منها معادن الصخور .</a:t>
            </a:r>
            <a:endParaRPr lang="ar-OM" sz="2800" dirty="0">
              <a:solidFill>
                <a:schemeClr val="accent4"/>
              </a:solidFill>
              <a:latin typeface="Monotype Koufi" pitchFamily="2" charset="-78"/>
              <a:ea typeface="Monotype Koufi" pitchFamily="2" charset="-78"/>
              <a:cs typeface="Monotype Koufi" pitchFamily="2" charset="-78"/>
            </a:endParaRPr>
          </a:p>
        </p:txBody>
      </p:sp>
      <p:sp>
        <p:nvSpPr>
          <p:cNvPr id="5" name="مستطيل 4"/>
          <p:cNvSpPr/>
          <p:nvPr/>
        </p:nvSpPr>
        <p:spPr>
          <a:xfrm>
            <a:off x="7868594" y="1278504"/>
            <a:ext cx="126348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OM" sz="2800" dirty="0" smtClean="0">
                <a:solidFill>
                  <a:srgbClr val="FF0000"/>
                </a:solidFill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تعريفه:</a:t>
            </a:r>
            <a:endParaRPr lang="ar-OM" dirty="0"/>
          </a:p>
        </p:txBody>
      </p:sp>
      <p:sp>
        <p:nvSpPr>
          <p:cNvPr id="6" name="مستطيل 5"/>
          <p:cNvSpPr/>
          <p:nvPr/>
        </p:nvSpPr>
        <p:spPr>
          <a:xfrm>
            <a:off x="7827384" y="2432502"/>
            <a:ext cx="128112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OM" sz="2800" dirty="0" smtClean="0">
                <a:solidFill>
                  <a:srgbClr val="FF0000"/>
                </a:solidFill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النتيجة:</a:t>
            </a:r>
            <a:endParaRPr lang="ar-OM" dirty="0"/>
          </a:p>
        </p:txBody>
      </p:sp>
      <p:sp>
        <p:nvSpPr>
          <p:cNvPr id="7" name="مستطيل 6"/>
          <p:cNvSpPr/>
          <p:nvPr/>
        </p:nvSpPr>
        <p:spPr>
          <a:xfrm>
            <a:off x="4337774" y="2936558"/>
            <a:ext cx="469872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ar-OM" sz="2800" dirty="0" smtClean="0">
                <a:solidFill>
                  <a:schemeClr val="accent2"/>
                </a:solidFill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عنصر أقل تماسكا من العنصر الأصلي.</a:t>
            </a:r>
          </a:p>
        </p:txBody>
      </p:sp>
      <p:sp>
        <p:nvSpPr>
          <p:cNvPr id="9" name="مستطيل 8"/>
          <p:cNvSpPr/>
          <p:nvPr/>
        </p:nvSpPr>
        <p:spPr>
          <a:xfrm>
            <a:off x="2375455" y="4131077"/>
            <a:ext cx="6723315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OM" sz="2800" dirty="0" smtClean="0">
                <a:solidFill>
                  <a:srgbClr val="9BBB59"/>
                </a:solidFill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تمدد معادن الصخر وزيادة حجم المادة الأصلية التي</a:t>
            </a:r>
          </a:p>
          <a:p>
            <a:r>
              <a:rPr lang="ar-OM" sz="2800" dirty="0" smtClean="0">
                <a:solidFill>
                  <a:srgbClr val="9BBB59"/>
                </a:solidFill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 اتحدت مع الماء فتضغط على الصخر وتضعفه وتفككه. </a:t>
            </a:r>
            <a:endParaRPr lang="ar-OM" sz="1400" dirty="0"/>
          </a:p>
        </p:txBody>
      </p:sp>
      <p:sp>
        <p:nvSpPr>
          <p:cNvPr id="15" name="مستطيل 14"/>
          <p:cNvSpPr/>
          <p:nvPr/>
        </p:nvSpPr>
        <p:spPr>
          <a:xfrm>
            <a:off x="6968174" y="3637474"/>
            <a:ext cx="214033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OM" sz="2800" dirty="0" smtClean="0">
                <a:solidFill>
                  <a:srgbClr val="FF0000"/>
                </a:solidFill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كيفية الحدوث:</a:t>
            </a:r>
            <a:endParaRPr lang="ar-OM" dirty="0"/>
          </a:p>
        </p:txBody>
      </p:sp>
      <p:pic>
        <p:nvPicPr>
          <p:cNvPr id="17" name="صورة 16" descr="لقطة الشاشة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1373" y="4450080"/>
            <a:ext cx="2309922" cy="188624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281876911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9" grpId="0"/>
      <p:bldP spid="1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-9096"/>
            <a:ext cx="9144000" cy="6867096"/>
          </a:xfrm>
          <a:prstGeom prst="rect">
            <a:avLst/>
          </a:prstGeom>
        </p:spPr>
      </p:pic>
      <p:sp>
        <p:nvSpPr>
          <p:cNvPr id="3" name="مستطيل 2"/>
          <p:cNvSpPr/>
          <p:nvPr/>
        </p:nvSpPr>
        <p:spPr>
          <a:xfrm>
            <a:off x="4194415" y="548680"/>
            <a:ext cx="160172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ar-OM" sz="3600" dirty="0" smtClean="0">
                <a:solidFill>
                  <a:schemeClr val="tx2"/>
                </a:solidFill>
                <a:latin typeface="MoolBoran" panose="020B0100010101010101" pitchFamily="34" charset="0"/>
                <a:ea typeface="Monotype Koufi" pitchFamily="2" charset="-78"/>
                <a:cs typeface="Monotype Koufi" pitchFamily="2" charset="-78"/>
              </a:rPr>
              <a:t>التميؤ:-</a:t>
            </a:r>
            <a:endParaRPr lang="ar-OM" sz="3600" dirty="0">
              <a:solidFill>
                <a:schemeClr val="tx2"/>
              </a:solidFill>
              <a:latin typeface="MoolBoran" panose="020B0100010101010101" pitchFamily="34" charset="0"/>
              <a:ea typeface="Monotype Koufi" pitchFamily="2" charset="-78"/>
              <a:cs typeface="Monotype Koufi" pitchFamily="2" charset="-78"/>
            </a:endParaRPr>
          </a:p>
        </p:txBody>
      </p:sp>
      <p:sp>
        <p:nvSpPr>
          <p:cNvPr id="4" name="مستطيل 3"/>
          <p:cNvSpPr/>
          <p:nvPr/>
        </p:nvSpPr>
        <p:spPr>
          <a:xfrm>
            <a:off x="6572995" y="3284984"/>
            <a:ext cx="210346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OM" sz="2000" dirty="0" smtClean="0">
                <a:solidFill>
                  <a:schemeClr val="accent5"/>
                </a:solidFill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كبريتات الكالسيوم</a:t>
            </a:r>
            <a:endParaRPr lang="ar-OM" sz="2000" dirty="0">
              <a:solidFill>
                <a:schemeClr val="accent5"/>
              </a:solidFill>
            </a:endParaRPr>
          </a:p>
        </p:txBody>
      </p:sp>
      <p:sp>
        <p:nvSpPr>
          <p:cNvPr id="5" name="مستطيل 4"/>
          <p:cNvSpPr/>
          <p:nvPr/>
        </p:nvSpPr>
        <p:spPr>
          <a:xfrm>
            <a:off x="7935167" y="1412776"/>
            <a:ext cx="95731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OM" sz="3200" dirty="0" smtClean="0">
                <a:solidFill>
                  <a:srgbClr val="FF0000"/>
                </a:solidFill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مثال:</a:t>
            </a:r>
            <a:endParaRPr lang="ar-OM" sz="2000" dirty="0"/>
          </a:p>
        </p:txBody>
      </p:sp>
      <p:pic>
        <p:nvPicPr>
          <p:cNvPr id="6" name="صورة 5" descr="لقطة الشاشة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 xmlns="">
                  <a14:imgLayer r:embed="rId4">
                    <a14:imgEffect>
                      <a14:backgroundRemoval t="2761" b="99387" l="0" r="97506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107216" y="2171014"/>
            <a:ext cx="1306607" cy="1062229"/>
          </a:xfrm>
          <a:prstGeom prst="rect">
            <a:avLst/>
          </a:prstGeom>
        </p:spPr>
      </p:pic>
      <p:sp>
        <p:nvSpPr>
          <p:cNvPr id="7" name="سهم إلى اليسار 6"/>
          <p:cNvSpPr/>
          <p:nvPr/>
        </p:nvSpPr>
        <p:spPr>
          <a:xfrm>
            <a:off x="5148064" y="2564904"/>
            <a:ext cx="1531603" cy="443560"/>
          </a:xfrm>
          <a:prstGeom prst="leftArrow">
            <a:avLst/>
          </a:prstGeom>
          <a:noFill/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OM"/>
          </a:p>
        </p:txBody>
      </p:sp>
      <p:pic>
        <p:nvPicPr>
          <p:cNvPr id="8" name="صورة 7" descr="لقطة الشاشة"/>
          <p:cNvPicPr>
            <a:picLocks noChangeAspect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 xmlns="">
                  <a14:imgLayer r:embed="rId6">
                    <a14:imgEffect>
                      <a14:backgroundRemoval t="1899" b="100000" l="264" r="95515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563888" y="2220716"/>
            <a:ext cx="1449176" cy="1208284"/>
          </a:xfrm>
          <a:prstGeom prst="rect">
            <a:avLst/>
          </a:prstGeom>
        </p:spPr>
      </p:pic>
      <p:sp>
        <p:nvSpPr>
          <p:cNvPr id="9" name="مستطيل 8"/>
          <p:cNvSpPr/>
          <p:nvPr/>
        </p:nvSpPr>
        <p:spPr>
          <a:xfrm>
            <a:off x="4010247" y="3284984"/>
            <a:ext cx="77777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OM" sz="2000" dirty="0" smtClean="0">
                <a:solidFill>
                  <a:schemeClr val="accent5"/>
                </a:solidFill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الجبس</a:t>
            </a:r>
            <a:endParaRPr lang="ar-OM" sz="2000" dirty="0">
              <a:solidFill>
                <a:schemeClr val="accent5"/>
              </a:solidFill>
            </a:endParaRPr>
          </a:p>
        </p:txBody>
      </p:sp>
      <p:pic>
        <p:nvPicPr>
          <p:cNvPr id="12" name="صورة 11" descr="لقطة الشاشة"/>
          <p:cNvPicPr>
            <a:picLocks noChangeAspect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 xmlns="">
                  <a14:imgLayer r:embed="rId8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020272" y="3802211"/>
            <a:ext cx="1333686" cy="1066949"/>
          </a:xfrm>
          <a:prstGeom prst="rect">
            <a:avLst/>
          </a:prstGeom>
        </p:spPr>
      </p:pic>
      <p:pic>
        <p:nvPicPr>
          <p:cNvPr id="13" name="صورة 12" descr="لقطة الشاشة"/>
          <p:cNvPicPr>
            <a:picLocks noChangeAspect="1"/>
          </p:cNvPicPr>
          <p:nvPr/>
        </p:nvPicPr>
        <p:blipFill>
          <a:blip r:embed="rId9">
            <a:extLst>
              <a:ext uri="{BEBA8EAE-BF5A-486C-A8C5-ECC9F3942E4B}">
                <a14:imgProps xmlns:a14="http://schemas.microsoft.com/office/drawing/2010/main" xmlns="">
                  <a14:imgLayer r:embed="rId10">
                    <a14:imgEffect>
                      <a14:backgroundRemoval t="0" b="95946" l="8654" r="100000">
                        <a14:foregroundMark x1="54808" y1="22973" x2="58654" y2="20270"/>
                        <a14:foregroundMark x1="66346" y1="20270" x2="66346" y2="68919"/>
                        <a14:foregroundMark x1="75000" y1="68919" x2="75000" y2="68919"/>
                        <a14:foregroundMark x1="75000" y1="68919" x2="65385" y2="16216"/>
                        <a14:foregroundMark x1="74038" y1="17568" x2="70192" y2="0"/>
                        <a14:foregroundMark x1="76923" y1="13514" x2="76923" y2="13514"/>
                        <a14:backgroundMark x1="26923" y1="87838" x2="27885" y2="98649"/>
                        <a14:backgroundMark x1="62500" y1="86486" x2="57692" y2="90541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491002" y="4005064"/>
            <a:ext cx="1406825" cy="1001010"/>
          </a:xfrm>
          <a:prstGeom prst="rect">
            <a:avLst/>
          </a:prstGeom>
        </p:spPr>
      </p:pic>
      <p:sp>
        <p:nvSpPr>
          <p:cNvPr id="14" name="مستطيل 13"/>
          <p:cNvSpPr/>
          <p:nvPr/>
        </p:nvSpPr>
        <p:spPr>
          <a:xfrm>
            <a:off x="7236296" y="4941168"/>
            <a:ext cx="97815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OM" sz="2000" dirty="0" smtClean="0">
                <a:solidFill>
                  <a:schemeClr val="accent4"/>
                </a:solidFill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الفلسبار</a:t>
            </a:r>
            <a:endParaRPr lang="ar-OM" sz="2000" dirty="0">
              <a:solidFill>
                <a:schemeClr val="accent4"/>
              </a:solidFill>
            </a:endParaRPr>
          </a:p>
        </p:txBody>
      </p:sp>
      <p:sp>
        <p:nvSpPr>
          <p:cNvPr id="15" name="سهم إلى اليسار 14"/>
          <p:cNvSpPr/>
          <p:nvPr/>
        </p:nvSpPr>
        <p:spPr>
          <a:xfrm>
            <a:off x="5220072" y="4293096"/>
            <a:ext cx="1531603" cy="443560"/>
          </a:xfrm>
          <a:prstGeom prst="leftArrow">
            <a:avLst/>
          </a:prstGeom>
          <a:noFill/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OM"/>
          </a:p>
        </p:txBody>
      </p:sp>
      <p:sp>
        <p:nvSpPr>
          <p:cNvPr id="16" name="مستطيل 15"/>
          <p:cNvSpPr/>
          <p:nvPr/>
        </p:nvSpPr>
        <p:spPr>
          <a:xfrm>
            <a:off x="3854629" y="5013176"/>
            <a:ext cx="100540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OM" sz="2000" dirty="0" smtClean="0">
                <a:solidFill>
                  <a:schemeClr val="accent4"/>
                </a:solidFill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الكوارتز</a:t>
            </a:r>
            <a:endParaRPr lang="ar-OM" sz="2000" dirty="0">
              <a:solidFill>
                <a:schemeClr val="accent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504473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3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7" grpId="0" animBg="1"/>
      <p:bldP spid="14" grpId="0"/>
      <p:bldP spid="15" grpId="0" animBg="1"/>
      <p:bldP spid="1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-9096"/>
            <a:ext cx="9144000" cy="6867096"/>
          </a:xfrm>
          <a:prstGeom prst="rect">
            <a:avLst/>
          </a:prstGeom>
        </p:spPr>
      </p:pic>
      <p:sp>
        <p:nvSpPr>
          <p:cNvPr id="3" name="مستطيل 2"/>
          <p:cNvSpPr/>
          <p:nvPr/>
        </p:nvSpPr>
        <p:spPr>
          <a:xfrm>
            <a:off x="3833739" y="548680"/>
            <a:ext cx="196239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ar-OM" sz="3600" dirty="0" smtClean="0">
                <a:solidFill>
                  <a:schemeClr val="tx2"/>
                </a:solidFill>
                <a:latin typeface="MoolBoran" panose="020B0100010101010101" pitchFamily="34" charset="0"/>
                <a:ea typeface="Monotype Koufi" pitchFamily="2" charset="-78"/>
                <a:cs typeface="Monotype Koufi" pitchFamily="2" charset="-78"/>
              </a:rPr>
              <a:t>الكربنة:-</a:t>
            </a:r>
            <a:endParaRPr lang="ar-OM" sz="3600" dirty="0">
              <a:solidFill>
                <a:schemeClr val="tx2"/>
              </a:solidFill>
              <a:latin typeface="MoolBoran" panose="020B0100010101010101" pitchFamily="34" charset="0"/>
              <a:ea typeface="Monotype Koufi" pitchFamily="2" charset="-78"/>
              <a:cs typeface="Monotype Koufi" pitchFamily="2" charset="-78"/>
            </a:endParaRPr>
          </a:p>
        </p:txBody>
      </p:sp>
      <p:sp>
        <p:nvSpPr>
          <p:cNvPr id="4" name="مستطيل 3"/>
          <p:cNvSpPr/>
          <p:nvPr/>
        </p:nvSpPr>
        <p:spPr>
          <a:xfrm>
            <a:off x="942679" y="2041684"/>
            <a:ext cx="8117992" cy="138499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ar-OM" sz="2800" dirty="0" smtClean="0">
                <a:solidFill>
                  <a:schemeClr val="accent4"/>
                </a:solidFill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تتم هذه العملية بإذابة مياه الأمطار لغاز ثاني اكسيد الكربون</a:t>
            </a:r>
          </a:p>
          <a:p>
            <a:pPr lvl="0"/>
            <a:r>
              <a:rPr lang="ar-OM" sz="2800" dirty="0" smtClean="0">
                <a:solidFill>
                  <a:schemeClr val="accent4"/>
                </a:solidFill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الموجود في الجو فيتفاعل مع الكربونات في الصخور محولا لها الى </a:t>
            </a:r>
          </a:p>
          <a:p>
            <a:pPr lvl="0"/>
            <a:r>
              <a:rPr lang="ar-OM" sz="2800" dirty="0" smtClean="0">
                <a:solidFill>
                  <a:schemeClr val="accent4"/>
                </a:solidFill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بيكربونات الكالسيوم القابلة للذوبان فيتفتت الصخر.</a:t>
            </a:r>
            <a:endParaRPr lang="ar-OM" sz="2800" dirty="0">
              <a:solidFill>
                <a:schemeClr val="accent4"/>
              </a:solidFill>
              <a:latin typeface="Monotype Koufi" pitchFamily="2" charset="-78"/>
              <a:ea typeface="Monotype Koufi" pitchFamily="2" charset="-78"/>
              <a:cs typeface="Monotype Koufi" pitchFamily="2" charset="-78"/>
            </a:endParaRPr>
          </a:p>
        </p:txBody>
      </p:sp>
      <p:sp>
        <p:nvSpPr>
          <p:cNvPr id="5" name="مستطيل 4"/>
          <p:cNvSpPr/>
          <p:nvPr/>
        </p:nvSpPr>
        <p:spPr>
          <a:xfrm>
            <a:off x="6174219" y="1547372"/>
            <a:ext cx="295786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OM" sz="2800" dirty="0" smtClean="0">
                <a:solidFill>
                  <a:srgbClr val="FF0000"/>
                </a:solidFill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كيفية حدوث العملية:</a:t>
            </a:r>
            <a:endParaRPr lang="ar-OM" dirty="0"/>
          </a:p>
        </p:txBody>
      </p:sp>
      <p:sp>
        <p:nvSpPr>
          <p:cNvPr id="6" name="مستطيل 5"/>
          <p:cNvSpPr/>
          <p:nvPr/>
        </p:nvSpPr>
        <p:spPr>
          <a:xfrm>
            <a:off x="3511348" y="3481844"/>
            <a:ext cx="553068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OM" sz="2800" dirty="0" smtClean="0">
                <a:solidFill>
                  <a:srgbClr val="FF0000"/>
                </a:solidFill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تنشأ عن هذه العملية مظاهر جيولوجية مثل:</a:t>
            </a:r>
            <a:endParaRPr lang="ar-OM" dirty="0"/>
          </a:p>
        </p:txBody>
      </p:sp>
      <p:sp>
        <p:nvSpPr>
          <p:cNvPr id="7" name="مستطيل 6"/>
          <p:cNvSpPr/>
          <p:nvPr/>
        </p:nvSpPr>
        <p:spPr>
          <a:xfrm>
            <a:off x="7282300" y="4068296"/>
            <a:ext cx="137249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OM" sz="2000" dirty="0" smtClean="0">
                <a:solidFill>
                  <a:schemeClr val="accent3"/>
                </a:solidFill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أقراص العسل</a:t>
            </a:r>
            <a:endParaRPr lang="ar-OM" sz="2000" dirty="0">
              <a:solidFill>
                <a:schemeClr val="accent3"/>
              </a:solidFill>
            </a:endParaRPr>
          </a:p>
        </p:txBody>
      </p:sp>
      <p:pic>
        <p:nvPicPr>
          <p:cNvPr id="8" name="صورة 7" descr="لقطة الشاشة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660232" y="4437112"/>
            <a:ext cx="2014048" cy="16335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صورة 8" descr="لقطة الشاشة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491880" y="4491030"/>
            <a:ext cx="2014048" cy="160226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" name="مستطيل 9"/>
          <p:cNvSpPr/>
          <p:nvPr/>
        </p:nvSpPr>
        <p:spPr>
          <a:xfrm>
            <a:off x="3602067" y="4109010"/>
            <a:ext cx="176202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OM" sz="2000" dirty="0" smtClean="0">
                <a:solidFill>
                  <a:schemeClr val="accent3"/>
                </a:solidFill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الهوابط والصواعد</a:t>
            </a:r>
            <a:endParaRPr lang="ar-OM" sz="2000" dirty="0">
              <a:solidFill>
                <a:schemeClr val="accent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59895493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1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Picture1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630" y="0"/>
            <a:ext cx="9131370" cy="685800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2714612" y="928670"/>
            <a:ext cx="3254417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ar-OM" sz="4000" b="1" cap="none" spc="0" dirty="0" smtClean="0">
                <a:ln w="11430"/>
                <a:solidFill>
                  <a:schemeClr val="accent4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التجوية الميكانيكية</a:t>
            </a:r>
            <a:endParaRPr lang="en-US" sz="4000" b="1" cap="none" spc="0" dirty="0">
              <a:ln w="11430"/>
              <a:solidFill>
                <a:schemeClr val="accent4">
                  <a:lumMod val="75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000100" y="1714488"/>
            <a:ext cx="6503703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ar-OM" sz="32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هى عملية تحطم الصخور وتفتتها </a:t>
            </a:r>
          </a:p>
          <a:p>
            <a:pPr algn="ctr"/>
            <a:r>
              <a:rPr lang="ar-OM" sz="32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دون إحداث أي تغير في خصائصها الأصلية بفعل</a:t>
            </a:r>
          </a:p>
          <a:p>
            <a:pPr algn="ctr"/>
            <a:r>
              <a:rPr lang="ar-OM" sz="32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 </a:t>
            </a:r>
            <a:r>
              <a:rPr lang="ar-OM" sz="32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effectLst/>
              </a:rPr>
              <a:t>(تقلبات درجات الحرارة) </a:t>
            </a:r>
            <a:endParaRPr lang="en-US" sz="32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FF000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385162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theme/theme1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262</TotalTime>
  <Words>311</Words>
  <Application>Microsoft Office PowerPoint</Application>
  <PresentationFormat>On-screen Show (4:3)</PresentationFormat>
  <Paragraphs>85</Paragraphs>
  <Slides>14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نسق Office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عرض تقديمي في PowerPoint</dc:title>
  <dc:creator>user</dc:creator>
  <cp:lastModifiedBy>user</cp:lastModifiedBy>
  <cp:revision>25</cp:revision>
  <dcterms:created xsi:type="dcterms:W3CDTF">2016-10-02T07:34:32Z</dcterms:created>
  <dcterms:modified xsi:type="dcterms:W3CDTF">2016-10-24T07:48:31Z</dcterms:modified>
</cp:coreProperties>
</file>