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697" r:id="rId3"/>
    <p:sldId id="698" r:id="rId4"/>
    <p:sldId id="699" r:id="rId5"/>
    <p:sldId id="700" r:id="rId6"/>
    <p:sldId id="701" r:id="rId7"/>
    <p:sldId id="702" r:id="rId8"/>
    <p:sldId id="703" r:id="rId9"/>
    <p:sldId id="704" r:id="rId10"/>
    <p:sldId id="705" r:id="rId11"/>
    <p:sldId id="706" r:id="rId12"/>
    <p:sldId id="707" r:id="rId13"/>
    <p:sldId id="708" r:id="rId14"/>
    <p:sldId id="709" r:id="rId15"/>
    <p:sldId id="710" r:id="rId16"/>
    <p:sldId id="711" r:id="rId17"/>
    <p:sldId id="712" r:id="rId18"/>
    <p:sldId id="713" r:id="rId19"/>
    <p:sldId id="714" r:id="rId20"/>
    <p:sldId id="715" r:id="rId21"/>
    <p:sldId id="716" r:id="rId22"/>
    <p:sldId id="717" r:id="rId23"/>
    <p:sldId id="718" r:id="rId24"/>
    <p:sldId id="719" r:id="rId25"/>
    <p:sldId id="720" r:id="rId26"/>
    <p:sldId id="721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0FB716-4CFB-45DB-B550-A9AC7744CCE0}" v="3" dt="2024-01-11T04:43:53.0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맛있다 군만두" userId="88f4dfb63950bb32" providerId="LiveId" clId="{730FB716-4CFB-45DB-B550-A9AC7744CCE0}"/>
    <pc:docChg chg="addSld delSld modSld">
      <pc:chgData name="맛있다 군만두" userId="88f4dfb63950bb32" providerId="LiveId" clId="{730FB716-4CFB-45DB-B550-A9AC7744CCE0}" dt="2024-01-11T04:43:53.020" v="2"/>
      <pc:docMkLst>
        <pc:docMk/>
      </pc:docMkLst>
      <pc:sldChg chg="add del setBg">
        <pc:chgData name="맛있다 군만두" userId="88f4dfb63950bb32" providerId="LiveId" clId="{730FB716-4CFB-45DB-B550-A9AC7744CCE0}" dt="2024-01-11T04:43:53.020" v="2"/>
        <pc:sldMkLst>
          <pc:docMk/>
          <pc:sldMk cId="3679186430" sldId="697"/>
        </pc:sldMkLst>
      </pc:sldChg>
      <pc:sldChg chg="add del setBg">
        <pc:chgData name="맛있다 군만두" userId="88f4dfb63950bb32" providerId="LiveId" clId="{730FB716-4CFB-45DB-B550-A9AC7744CCE0}" dt="2024-01-11T04:43:53.020" v="2"/>
        <pc:sldMkLst>
          <pc:docMk/>
          <pc:sldMk cId="3994518847" sldId="698"/>
        </pc:sldMkLst>
      </pc:sldChg>
      <pc:sldChg chg="add del setBg">
        <pc:chgData name="맛있다 군만두" userId="88f4dfb63950bb32" providerId="LiveId" clId="{730FB716-4CFB-45DB-B550-A9AC7744CCE0}" dt="2024-01-11T04:43:53.020" v="2"/>
        <pc:sldMkLst>
          <pc:docMk/>
          <pc:sldMk cId="2307142251" sldId="699"/>
        </pc:sldMkLst>
      </pc:sldChg>
      <pc:sldChg chg="add del setBg">
        <pc:chgData name="맛있다 군만두" userId="88f4dfb63950bb32" providerId="LiveId" clId="{730FB716-4CFB-45DB-B550-A9AC7744CCE0}" dt="2024-01-11T04:43:53.020" v="2"/>
        <pc:sldMkLst>
          <pc:docMk/>
          <pc:sldMk cId="3429303136" sldId="700"/>
        </pc:sldMkLst>
      </pc:sldChg>
      <pc:sldChg chg="add del setBg">
        <pc:chgData name="맛있다 군만두" userId="88f4dfb63950bb32" providerId="LiveId" clId="{730FB716-4CFB-45DB-B550-A9AC7744CCE0}" dt="2024-01-11T04:43:53.020" v="2"/>
        <pc:sldMkLst>
          <pc:docMk/>
          <pc:sldMk cId="92874279" sldId="701"/>
        </pc:sldMkLst>
      </pc:sldChg>
      <pc:sldChg chg="add del setBg">
        <pc:chgData name="맛있다 군만두" userId="88f4dfb63950bb32" providerId="LiveId" clId="{730FB716-4CFB-45DB-B550-A9AC7744CCE0}" dt="2024-01-11T04:43:53.020" v="2"/>
        <pc:sldMkLst>
          <pc:docMk/>
          <pc:sldMk cId="3777732676" sldId="702"/>
        </pc:sldMkLst>
      </pc:sldChg>
      <pc:sldChg chg="add del setBg">
        <pc:chgData name="맛있다 군만두" userId="88f4dfb63950bb32" providerId="LiveId" clId="{730FB716-4CFB-45DB-B550-A9AC7744CCE0}" dt="2024-01-11T04:43:53.020" v="2"/>
        <pc:sldMkLst>
          <pc:docMk/>
          <pc:sldMk cId="2098835234" sldId="703"/>
        </pc:sldMkLst>
      </pc:sldChg>
      <pc:sldChg chg="add del setBg">
        <pc:chgData name="맛있다 군만두" userId="88f4dfb63950bb32" providerId="LiveId" clId="{730FB716-4CFB-45DB-B550-A9AC7744CCE0}" dt="2024-01-11T04:43:53.020" v="2"/>
        <pc:sldMkLst>
          <pc:docMk/>
          <pc:sldMk cId="3045752795" sldId="704"/>
        </pc:sldMkLst>
      </pc:sldChg>
      <pc:sldChg chg="add del setBg">
        <pc:chgData name="맛있다 군만두" userId="88f4dfb63950bb32" providerId="LiveId" clId="{730FB716-4CFB-45DB-B550-A9AC7744CCE0}" dt="2024-01-11T04:43:53.020" v="2"/>
        <pc:sldMkLst>
          <pc:docMk/>
          <pc:sldMk cId="2861664529" sldId="705"/>
        </pc:sldMkLst>
      </pc:sldChg>
      <pc:sldChg chg="add del setBg">
        <pc:chgData name="맛있다 군만두" userId="88f4dfb63950bb32" providerId="LiveId" clId="{730FB716-4CFB-45DB-B550-A9AC7744CCE0}" dt="2024-01-11T04:43:53.020" v="2"/>
        <pc:sldMkLst>
          <pc:docMk/>
          <pc:sldMk cId="2066078555" sldId="706"/>
        </pc:sldMkLst>
      </pc:sldChg>
      <pc:sldChg chg="add del setBg">
        <pc:chgData name="맛있다 군만두" userId="88f4dfb63950bb32" providerId="LiveId" clId="{730FB716-4CFB-45DB-B550-A9AC7744CCE0}" dt="2024-01-11T04:43:53.020" v="2"/>
        <pc:sldMkLst>
          <pc:docMk/>
          <pc:sldMk cId="1961617064" sldId="707"/>
        </pc:sldMkLst>
      </pc:sldChg>
      <pc:sldChg chg="add del setBg">
        <pc:chgData name="맛있다 군만두" userId="88f4dfb63950bb32" providerId="LiveId" clId="{730FB716-4CFB-45DB-B550-A9AC7744CCE0}" dt="2024-01-11T04:43:53.020" v="2"/>
        <pc:sldMkLst>
          <pc:docMk/>
          <pc:sldMk cId="1992735161" sldId="708"/>
        </pc:sldMkLst>
      </pc:sldChg>
      <pc:sldChg chg="add del setBg">
        <pc:chgData name="맛있다 군만두" userId="88f4dfb63950bb32" providerId="LiveId" clId="{730FB716-4CFB-45DB-B550-A9AC7744CCE0}" dt="2024-01-11T04:43:53.020" v="2"/>
        <pc:sldMkLst>
          <pc:docMk/>
          <pc:sldMk cId="4265369236" sldId="709"/>
        </pc:sldMkLst>
      </pc:sldChg>
      <pc:sldChg chg="add del setBg">
        <pc:chgData name="맛있다 군만두" userId="88f4dfb63950bb32" providerId="LiveId" clId="{730FB716-4CFB-45DB-B550-A9AC7744CCE0}" dt="2024-01-11T04:43:53.020" v="2"/>
        <pc:sldMkLst>
          <pc:docMk/>
          <pc:sldMk cId="3087857723" sldId="710"/>
        </pc:sldMkLst>
      </pc:sldChg>
      <pc:sldChg chg="add del setBg">
        <pc:chgData name="맛있다 군만두" userId="88f4dfb63950bb32" providerId="LiveId" clId="{730FB716-4CFB-45DB-B550-A9AC7744CCE0}" dt="2024-01-11T04:43:53.020" v="2"/>
        <pc:sldMkLst>
          <pc:docMk/>
          <pc:sldMk cId="2780422811" sldId="711"/>
        </pc:sldMkLst>
      </pc:sldChg>
      <pc:sldChg chg="add del setBg">
        <pc:chgData name="맛있다 군만두" userId="88f4dfb63950bb32" providerId="LiveId" clId="{730FB716-4CFB-45DB-B550-A9AC7744CCE0}" dt="2024-01-11T04:43:53.020" v="2"/>
        <pc:sldMkLst>
          <pc:docMk/>
          <pc:sldMk cId="1176042366" sldId="712"/>
        </pc:sldMkLst>
      </pc:sldChg>
      <pc:sldChg chg="add del setBg">
        <pc:chgData name="맛있다 군만두" userId="88f4dfb63950bb32" providerId="LiveId" clId="{730FB716-4CFB-45DB-B550-A9AC7744CCE0}" dt="2024-01-11T04:43:53.020" v="2"/>
        <pc:sldMkLst>
          <pc:docMk/>
          <pc:sldMk cId="3877738931" sldId="713"/>
        </pc:sldMkLst>
      </pc:sldChg>
      <pc:sldChg chg="add del setBg">
        <pc:chgData name="맛있다 군만두" userId="88f4dfb63950bb32" providerId="LiveId" clId="{730FB716-4CFB-45DB-B550-A9AC7744CCE0}" dt="2024-01-11T04:43:53.020" v="2"/>
        <pc:sldMkLst>
          <pc:docMk/>
          <pc:sldMk cId="4127904329" sldId="714"/>
        </pc:sldMkLst>
      </pc:sldChg>
      <pc:sldChg chg="add del setBg">
        <pc:chgData name="맛있다 군만두" userId="88f4dfb63950bb32" providerId="LiveId" clId="{730FB716-4CFB-45DB-B550-A9AC7744CCE0}" dt="2024-01-11T04:43:53.020" v="2"/>
        <pc:sldMkLst>
          <pc:docMk/>
          <pc:sldMk cId="3616692785" sldId="715"/>
        </pc:sldMkLst>
      </pc:sldChg>
      <pc:sldChg chg="add del setBg">
        <pc:chgData name="맛있다 군만두" userId="88f4dfb63950bb32" providerId="LiveId" clId="{730FB716-4CFB-45DB-B550-A9AC7744CCE0}" dt="2024-01-11T04:43:53.020" v="2"/>
        <pc:sldMkLst>
          <pc:docMk/>
          <pc:sldMk cId="1165056293" sldId="716"/>
        </pc:sldMkLst>
      </pc:sldChg>
      <pc:sldChg chg="add del setBg">
        <pc:chgData name="맛있다 군만두" userId="88f4dfb63950bb32" providerId="LiveId" clId="{730FB716-4CFB-45DB-B550-A9AC7744CCE0}" dt="2024-01-11T04:43:53.020" v="2"/>
        <pc:sldMkLst>
          <pc:docMk/>
          <pc:sldMk cId="645059774" sldId="717"/>
        </pc:sldMkLst>
      </pc:sldChg>
      <pc:sldChg chg="add del setBg">
        <pc:chgData name="맛있다 군만두" userId="88f4dfb63950bb32" providerId="LiveId" clId="{730FB716-4CFB-45DB-B550-A9AC7744CCE0}" dt="2024-01-11T04:43:53.020" v="2"/>
        <pc:sldMkLst>
          <pc:docMk/>
          <pc:sldMk cId="2810146433" sldId="718"/>
        </pc:sldMkLst>
      </pc:sldChg>
      <pc:sldChg chg="add del setBg">
        <pc:chgData name="맛있다 군만두" userId="88f4dfb63950bb32" providerId="LiveId" clId="{730FB716-4CFB-45DB-B550-A9AC7744CCE0}" dt="2024-01-11T04:43:53.020" v="2"/>
        <pc:sldMkLst>
          <pc:docMk/>
          <pc:sldMk cId="1310257805" sldId="719"/>
        </pc:sldMkLst>
      </pc:sldChg>
      <pc:sldChg chg="add del setBg">
        <pc:chgData name="맛있다 군만두" userId="88f4dfb63950bb32" providerId="LiveId" clId="{730FB716-4CFB-45DB-B550-A9AC7744CCE0}" dt="2024-01-11T04:43:53.020" v="2"/>
        <pc:sldMkLst>
          <pc:docMk/>
          <pc:sldMk cId="4211170917" sldId="720"/>
        </pc:sldMkLst>
      </pc:sldChg>
      <pc:sldChg chg="add del setBg">
        <pc:chgData name="맛있다 군만두" userId="88f4dfb63950bb32" providerId="LiveId" clId="{730FB716-4CFB-45DB-B550-A9AC7744CCE0}" dt="2024-01-11T04:43:53.020" v="2"/>
        <pc:sldMkLst>
          <pc:docMk/>
          <pc:sldMk cId="966986296" sldId="72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9905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0715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464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5066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39080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9010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8658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347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1995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3230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7580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978007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210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아하시야의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제이십삼 년에 예후의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여호아하스가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사마리아에서 이스라엘 왕이 되어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년간 다스리며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679186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제삼십칠 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여호아하스의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사마리아에서 이스라엘 왕이 되어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십육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년간 다스리며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066078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보시기에 악을 행하여 이스라엘에게 범죄하게 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느밧의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여로보암의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모든 죄에서 떠나지 아니하고 그 가운데 행하였더라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9616170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남은 사적과 행한 모든 일과 유다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아마샤와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싸운 그의 업적은 이스라엘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역대지략에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기록되지 아니하였느냐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992735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조상들과 함께 자매 이스라엘 왕들과 함께 사마리아에 장사되고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여로보암이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자리에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앉으니라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42653692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엘리사가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죽을 병이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내려와 자기의 얼굴에 눈물을 흘리며 이르되 내 아버지여 내 아버지여 이스라엘의 병거와 마병이여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0878577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엘리사가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그에게 이르되 활과 화살들을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가져오소서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하는지라 활과 화살들을 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가져오매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7804228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이스라엘 왕에게 이르되 왕의 손으로 활을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잡으소서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손으로 잡으니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엘리사가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자기 손을 왕의 손 위에 얹고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1760423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이르되 동쪽 창을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하여 곧 열매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엘리사가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쏘소서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하는지라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엘리사가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이는 여호와를 위한 구원의 화살 곧 아람에 대한 구원의 화살이니 왕이 아람 사람을 멸절하도록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아벡에서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치리이다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8777389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이르되 화살들을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집으소서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집으매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엘리사가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또 이스라엘 왕에게 이르되 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치소서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하는지라 이에 세 번 치고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41279043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하나님의 사람이 노하여 이르되 왕이 대여섯 번을 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그리하였더면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아람을 진멸하기까지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쳤으리이다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이제는 왕이 아람을 세 번만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치리이다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616692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 보시기에 악을 행하여 이스라엘에게 범죄하게 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느밧의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여로보암의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죄를 따라가고 거기서 떠나지 아니하였으므로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9945188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엘리사가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죽으니 그를 장사하였고 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바뀌매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모압 도적 떼들이 그 땅에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온지라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1650562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마침 사람을 장사하는 자들이 그 도적 떼를 보고 그의 시체를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엘리사의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묘실에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들이던지매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시체가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엘리사의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뼈에 닿자 곧 회생하여 일어섰더라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6450597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여호아하스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시대에 아람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하사엘이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항상 이스라엘을 학대하였으나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8101464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아브라함과 이삭과 야곱과 더불어 세우신 언약 때문에 이스라엘에게 은혜를 베풀며 그들을 불쌍히 여기시며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돌보사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멸하기를 즐겨하지 아니하시고 이 때까지 자기 앞에서 쫓아내지 아니하셨더라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3102578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아하사엘이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죽고 그의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벤하닷이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대신하여 왕이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42111709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여호아하스의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하사엘의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벤하닷의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손에서 성읍을 다시 빼앗으니 이 성읍들은 자기 부친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여호아하스가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전쟁 중에 빼앗겼던 것이라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벤하닷을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 번 쳐서 무찌르고 이스라엘 성읍들을 회복하였더라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966986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이스라엘에게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노하사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늘 아람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하사엘의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손과 그의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벤하닷의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손에 넘기셨더니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3071422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아람 왕이 이스라엘을 학대하므로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여호아하스가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간구하매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여호와께서 들으셨으니 이는 그들이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학대받음을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보셨음이라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429303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이에 구원자를 이스라엘에게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주시매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이스라엘 자손이 아람 사람의 손에서 벗어나 전과 같이 자기 장막에 거하였으나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92874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이스라엘에게 범죄하게 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여로보암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집의 죄에서 떠나지 아니하고 그 안에서 따라 행하며 또 사마리아에 아세라 목상을 그냥 두었더라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777732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아람 왕이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여호아하스의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백성을 멸절하여 타작 마당의 티끌 같이 되게 하고 마병 오십 명과 병거 열 대와 보병 만 명 외에는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여호아하스에게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남겨 두지 아니하였더라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098835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여호아하스의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남은 사적과 행한 모든 일과 그의 업적은 이스라엘 왕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역대지략에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기록되지 아니하였느냐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3045752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여호아하스가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조상들과 함께 자매 사마리아에 장사되고 그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요아스가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대신하여 왕이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열왕기하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861664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508</Words>
  <Application>Microsoft Office PowerPoint</Application>
  <PresentationFormat>와이드스크린</PresentationFormat>
  <Paragraphs>50</Paragraphs>
  <Slides>25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25</vt:i4>
      </vt:variant>
    </vt:vector>
  </HeadingPairs>
  <TitlesOfParts>
    <vt:vector size="31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2024-10-01T09:48:28Z</dcterms:modified>
</cp:coreProperties>
</file>