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934" r:id="rId3"/>
    <p:sldId id="1935" r:id="rId4"/>
    <p:sldId id="1936" r:id="rId5"/>
    <p:sldId id="1937" r:id="rId6"/>
    <p:sldId id="1938" r:id="rId7"/>
    <p:sldId id="1939" r:id="rId8"/>
    <p:sldId id="1940" r:id="rId9"/>
    <p:sldId id="1941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presProps" Target="presProps.xml"/><Relationship Id="rId5" Type="http://schemas.openxmlformats.org/officeDocument/2006/relationships/slide" Target="slides/slide3.xml"/><Relationship Id="rId15" Type="http://schemas.microsoft.com/office/2016/11/relationships/changesInfo" Target="changesInfos/changesInfo1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845076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4516822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3448479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451748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074024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590837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5630085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728984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350307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4529079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01578906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40028535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07400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인자와 정의를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노래하겠나이다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여호와여 내가 주께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찬양하리이다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101</a:t>
            </a:r>
          </a:p>
        </p:txBody>
      </p:sp>
    </p:spTree>
    <p:extLst>
      <p:ext uri="{BB962C8B-B14F-4D97-AF65-F5344CB8AC3E}">
        <p14:creationId xmlns:p14="http://schemas.microsoft.com/office/powerpoint/2010/main" val="5145269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완전한 길을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주목하오리니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주께서 어느 때나 내게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임하시겠나이까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완전한 마음으로 내 집 안에서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행하리이다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101</a:t>
            </a:r>
          </a:p>
        </p:txBody>
      </p:sp>
    </p:spTree>
    <p:extLst>
      <p:ext uri="{BB962C8B-B14F-4D97-AF65-F5344CB8AC3E}">
        <p14:creationId xmlns:p14="http://schemas.microsoft.com/office/powerpoint/2010/main" val="24400111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나는 비천한 것을 내 눈 앞에 두지 아니할 것이요 배교자들의 행위를 내가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미워하오리니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나는 그 어느 것도 붙들지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아니하리이다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101</a:t>
            </a:r>
          </a:p>
        </p:txBody>
      </p:sp>
    </p:spTree>
    <p:extLst>
      <p:ext uri="{BB962C8B-B14F-4D97-AF65-F5344CB8AC3E}">
        <p14:creationId xmlns:p14="http://schemas.microsoft.com/office/powerpoint/2010/main" val="7705024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사악한 마음이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내게서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떠날 것이니 악한 일을 내가 알지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아니하리로다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101</a:t>
            </a:r>
          </a:p>
        </p:txBody>
      </p:sp>
    </p:spTree>
    <p:extLst>
      <p:ext uri="{BB962C8B-B14F-4D97-AF65-F5344CB8AC3E}">
        <p14:creationId xmlns:p14="http://schemas.microsoft.com/office/powerpoint/2010/main" val="35214146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자기의 이웃을 은근히 헐뜯는 자를 내가 멸할 것이요 눈이 높고 마음이 교만한 자를 내가 용납하지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아니하리로다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101</a:t>
            </a:r>
          </a:p>
        </p:txBody>
      </p:sp>
    </p:spTree>
    <p:extLst>
      <p:ext uri="{BB962C8B-B14F-4D97-AF65-F5344CB8AC3E}">
        <p14:creationId xmlns:p14="http://schemas.microsoft.com/office/powerpoint/2010/main" val="254404176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눈이 이 땅의 충성된 자를 살펴 나와 함께 살게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완전한 길에 행하는 자가 나를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따르리로다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101</a:t>
            </a:r>
          </a:p>
        </p:txBody>
      </p:sp>
    </p:spTree>
    <p:extLst>
      <p:ext uri="{BB962C8B-B14F-4D97-AF65-F5344CB8AC3E}">
        <p14:creationId xmlns:p14="http://schemas.microsoft.com/office/powerpoint/2010/main" val="297671546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거짓을 행하는 자는 내 집 안에 거주하지 못하며 거짓말하는 자는 내 목전에 서지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못하리로다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101</a:t>
            </a:r>
          </a:p>
        </p:txBody>
      </p:sp>
    </p:spTree>
    <p:extLst>
      <p:ext uri="{BB962C8B-B14F-4D97-AF65-F5344CB8AC3E}">
        <p14:creationId xmlns:p14="http://schemas.microsoft.com/office/powerpoint/2010/main" val="287687509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아침마다 내가 이 땅의 모든 악인을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멸하리니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악을 행하는 자는 여호와의 성에서 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끊어지리로다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101</a:t>
            </a:r>
          </a:p>
        </p:txBody>
      </p:sp>
    </p:spTree>
    <p:extLst>
      <p:ext uri="{BB962C8B-B14F-4D97-AF65-F5344CB8AC3E}">
        <p14:creationId xmlns:p14="http://schemas.microsoft.com/office/powerpoint/2010/main" val="26720895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58</TotalTime>
  <Words>138</Words>
  <Application>Microsoft Office PowerPoint</Application>
  <PresentationFormat>와이드스크린</PresentationFormat>
  <Paragraphs>16</Paragraphs>
  <Slides>8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8</vt:i4>
      </vt:variant>
    </vt:vector>
  </HeadingPairs>
  <TitlesOfParts>
    <vt:vector size="14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14</cp:revision>
  <dcterms:modified xsi:type="dcterms:W3CDTF">2024-10-02T10:56:09Z</dcterms:modified>
</cp:coreProperties>
</file>