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또 고개를 들고 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앞에서 두루마리가 날아가고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5:10.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내게 말하는 천사에게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저 여인들이 그 뒤주를 어디로 가져 가는 것이냐고 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21096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5:11.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그가 나에게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바빌로니아 땅으로 간다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거기에다가 그 뒤주를 둘 신전을 지을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신전이 완성되면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뒤주는 제자리에 놓일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17477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천사는 내가 무엇을 보고 있느냐고 물었다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대답하였다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두루마리가 날아가는 것을 보고 있습니다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길이는 스무 자이고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너비는 열 자입니다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72936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5:3.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 나에게 이렇게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이것은 온 땅 위에 내릴 저주다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두루마리의 한 쪽에는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도둑질하는 자가 모두 땅 위에서 말끔히 없어진다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고 씌어 있고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두루마리의 다른 쪽에는 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거짓으로 맹세하는 자가 모두 땅 위에서 말끔히 없어진다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'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고 씌어 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7343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5:4.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만군의 주의 말이다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"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저주를 내보낸다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모든 도둑의 집과 내 이름을 두고 거짓으로 맹세하는 모든 자의 집에 저주가 들어가서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집에 머무르면서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나무 대들보와 돌로 쌓은 벽까지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집을 다 허물어 버릴 것이다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."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6502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5:5.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내게 말하는 천사가 앞으로 나와서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나에게 고개를 들고서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가까이 오는 물체를 주의해 보라고 말하였다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90324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5:6.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그것이 무엇이냐고 내가 물으니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가까이 오는 그것이 곡식을 넣는 뒤주라고 일러주면서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그것은 온 땅에 가득한 죄악을 나타내는 것이라고 하였다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1705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5:7.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뒤주에는 납으로 된 뚜껑이 덮여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뚜껑이 들리고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안에 여인이 앉아 있는 것이 보였다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8735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5:8.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천사는 나에게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여인이 죄악의 상징이라고 말해 주고는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 여인을 뒤주 속으로 밀어 넣고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뒤주 아가리 위에 납뚜껑을 눌러서 덮어 버렸다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02175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슥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5:9.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내가 또 고개를 들고 보니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내 앞에 두 여인이 날개로 바람을 일으키면서 나타났다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학과 같은 날개를 가지고 있었다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그들은 그 뒤주를 들고 공중으로 높이 날아갔다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스가랴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969091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349</Words>
  <Application>Microsoft Office PowerPoint</Application>
  <PresentationFormat>화면 슬라이드 쇼(16:9)</PresentationFormat>
  <Paragraphs>22</Paragraphs>
  <Slides>11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6" baseType="lpstr">
      <vt:lpstr>나눔스퀘어 ExtraBold</vt:lpstr>
      <vt:lpstr>Aptos</vt:lpstr>
      <vt:lpstr>Aptos Display</vt:lpstr>
      <vt:lpstr>Arial</vt:lpstr>
      <vt:lpstr>Office 테마</vt:lpstr>
      <vt:lpstr>슥 5:1. 내가 또 고개를 들고 보니, 내 앞에서 두루마리가 날아가고 있었다.</vt:lpstr>
      <vt:lpstr>슥 5:2. 그 천사는 내가 무엇을 보고 있느냐고 물었다. 내가 대답하였다. "두루마리가 날아가는 것을 보고 있습니다. 길이는 스무 자이고, 너비는 열 자입니다."</vt:lpstr>
      <vt:lpstr>슥 5:3. 그는 나에게 이렇게 말하였다. "이것은 온 땅 위에 내릴 저주다. 두루마리의 한 쪽에는 '도둑질하는 자가 모두 땅 위에서 말끔히 없어진다'고 씌어 있고, 두루마리의 다른 쪽에는 '거짓으로 맹세하는 자가 모두 땅 위에서 말끔히 없어진다'고 씌어 있다."</vt:lpstr>
      <vt:lpstr>슥 5:4. 만군의 주의 말이다. "내가 저주를 내보낸다. 모든 도둑의 집과 내 이름을 두고 거짓으로 맹세하는 모든 자의 집에 저주가 들어가서, 그 집에 머무르면서, 나무 대들보와 돌로 쌓은 벽까지, 그 집을 다 허물어 버릴 것이다."</vt:lpstr>
      <vt:lpstr>슥 5:5. 내게 말하는 천사가 앞으로 나와서, 나에게 고개를 들고서, 가까이 오는 물체를 주의해 보라고 말하였다.</vt:lpstr>
      <vt:lpstr>슥 5:6. 그것이 무엇이냐고 내가 물으니, 그는, 가까이 오는 그것이 곡식을 넣는 뒤주라고 일러주면서, 그것은 온 땅에 가득한 죄악을 나타내는 것이라고 하였다.</vt:lpstr>
      <vt:lpstr>슥 5:7. 그 뒤주에는 납으로 된 뚜껑이 덮여 있었다. 내가 보니, 뚜껑이 들리고, 그 안에 여인이 앉아 있는 것이 보였다.</vt:lpstr>
      <vt:lpstr>슥 5:8. 천사는 나에게, 그 여인이 죄악의 상징이라고 말해 주고는, 그 여인을 뒤주 속으로 밀어 넣고, 뒤주 아가리 위에 납뚜껑을 눌러서 덮어 버렸다.</vt:lpstr>
      <vt:lpstr>슥 5:9. 내가 또 고개를 들고 보니, 내 앞에 두 여인이 날개로 바람을 일으키면서 나타났다. 그들은 학과 같은 날개를 가지고 있었다. 그들은 그 뒤주를 들고 공중으로 높이 날아갔다.</vt:lpstr>
      <vt:lpstr>슥 5:10. 내가 내게 말하는 천사에게, 저 여인들이 그 뒤주를 어디로 가져 가는 것이냐고 물었다.</vt:lpstr>
      <vt:lpstr>슥 5:11. 그가 나에게 대답하였다. "바빌로니아 땅으로 간다. 거기에다가 그 뒤주를 둘 신전을 지을 것이다. 신전이 완성되면, 그 뒤주는 제자리에 놓일 것이다."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2024-10-24T04:35:39Z</dcterms:modified>
</cp:coreProperties>
</file>