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681" r:id="rId3"/>
    <p:sldId id="1682" r:id="rId4"/>
    <p:sldId id="1683" r:id="rId5"/>
    <p:sldId id="1684" r:id="rId6"/>
    <p:sldId id="1685" r:id="rId7"/>
    <p:sldId id="1686" r:id="rId8"/>
    <p:sldId id="1687" r:id="rId9"/>
    <p:sldId id="1688" r:id="rId10"/>
    <p:sldId id="1689" r:id="rId11"/>
    <p:sldId id="1690" r:id="rId12"/>
    <p:sldId id="1691" r:id="rId13"/>
    <p:sldId id="169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567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796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482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604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964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802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5187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295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238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050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8948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913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12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여호와여 주의 장막이 어찌 그리 사랑스러운지요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1349079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궁정에서의 한 날이 다른 곳에서의 천 날보다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악인의 장막에 사는 것보다 내 하나님의 성전 문지기로 있는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좋사오니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4212089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 하나님은 해요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방패이시라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은혜와 영화를 주시며 정직하게 행하는 자에게 좋은 것을 아끼지 아니하실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2069354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여호와여 주께 의지하는 자는 복이 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837874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영혼이 여호와의 궁정을 사모하여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쇠약함이여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마음과 육체가 살아 계시는 하나님께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부르짖나이다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2618935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왕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하나님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여호와여 주의 제단에서 참새도 제 집을 얻고 제비도 새끼 둘 보금자리를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3910955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집에 사는 자들은 복이 있나니 그들이 항상 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찬송하리이다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3334138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 힘을 얻고 그 마음에 시온의 대로가 있는 자는 복이 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841104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눈물 골짜기로 지나갈 때에 그 곳에 많은 샘이 있을 것이며 이른 비가 복을 채워 주나이다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4173803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힘을 얻고 더 얻어 나아가 시온에서 하나님 앞에 각기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1924406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하나님 여호와여 내 기도를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야곱의 하나님이여 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기울이소서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3351453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방패이신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하나님이여 주께서 기름 부으신 자의 얼굴을 살펴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3914408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192</Words>
  <Application>Microsoft Office PowerPoint</Application>
  <PresentationFormat>와이드스크린</PresentationFormat>
  <Paragraphs>24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2024-10-01T10:25:19Z</dcterms:modified>
</cp:coreProperties>
</file>