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60" r:id="rId2"/>
    <p:sldId id="261" r:id="rId3"/>
    <p:sldId id="262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 showOutlineIcons="0" horzBarState="maximized">
    <p:restoredLeft sz="12130" autoAdjust="0"/>
    <p:restoredTop sz="94689" autoAdjust="0"/>
  </p:normalViewPr>
  <p:slideViewPr>
    <p:cSldViewPr>
      <p:cViewPr>
        <p:scale>
          <a:sx n="87" d="100"/>
          <a:sy n="87" d="100"/>
        </p:scale>
        <p:origin x="-2392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5C822-3A34-4714-AF04-4EBFB7D91511}" type="datetimeFigureOut">
              <a:rPr lang="id-ID" smtClean="0"/>
              <a:pPr/>
              <a:t>10/18/15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A3BB-9B8F-4FA8-A1DB-3F304493E8B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5C822-3A34-4714-AF04-4EBFB7D91511}" type="datetimeFigureOut">
              <a:rPr lang="id-ID" smtClean="0"/>
              <a:pPr/>
              <a:t>10/18/15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A3BB-9B8F-4FA8-A1DB-3F304493E8B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5C822-3A34-4714-AF04-4EBFB7D91511}" type="datetimeFigureOut">
              <a:rPr lang="id-ID" smtClean="0"/>
              <a:pPr/>
              <a:t>10/18/15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A3BB-9B8F-4FA8-A1DB-3F304493E8B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5C822-3A34-4714-AF04-4EBFB7D91511}" type="datetimeFigureOut">
              <a:rPr lang="id-ID" smtClean="0"/>
              <a:pPr/>
              <a:t>10/18/15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A3BB-9B8F-4FA8-A1DB-3F304493E8B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5C822-3A34-4714-AF04-4EBFB7D91511}" type="datetimeFigureOut">
              <a:rPr lang="id-ID" smtClean="0"/>
              <a:pPr/>
              <a:t>10/18/15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A3BB-9B8F-4FA8-A1DB-3F304493E8B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5C822-3A34-4714-AF04-4EBFB7D91511}" type="datetimeFigureOut">
              <a:rPr lang="id-ID" smtClean="0"/>
              <a:pPr/>
              <a:t>10/18/15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A3BB-9B8F-4FA8-A1DB-3F304493E8B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5C822-3A34-4714-AF04-4EBFB7D91511}" type="datetimeFigureOut">
              <a:rPr lang="id-ID" smtClean="0"/>
              <a:pPr/>
              <a:t>10/18/15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A3BB-9B8F-4FA8-A1DB-3F304493E8B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5C822-3A34-4714-AF04-4EBFB7D91511}" type="datetimeFigureOut">
              <a:rPr lang="id-ID" smtClean="0"/>
              <a:pPr/>
              <a:t>10/18/15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A3BB-9B8F-4FA8-A1DB-3F304493E8B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5C822-3A34-4714-AF04-4EBFB7D91511}" type="datetimeFigureOut">
              <a:rPr lang="id-ID" smtClean="0"/>
              <a:pPr/>
              <a:t>10/18/15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A3BB-9B8F-4FA8-A1DB-3F304493E8B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5C822-3A34-4714-AF04-4EBFB7D91511}" type="datetimeFigureOut">
              <a:rPr lang="id-ID" smtClean="0"/>
              <a:pPr/>
              <a:t>10/18/15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A3BB-9B8F-4FA8-A1DB-3F304493E8B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5C822-3A34-4714-AF04-4EBFB7D91511}" type="datetimeFigureOut">
              <a:rPr lang="id-ID" smtClean="0"/>
              <a:pPr/>
              <a:t>10/18/15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A3BB-9B8F-4FA8-A1DB-3F304493E8B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5C822-3A34-4714-AF04-4EBFB7D91511}" type="datetimeFigureOut">
              <a:rPr lang="id-ID" smtClean="0"/>
              <a:pPr/>
              <a:t>10/18/15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DA3BB-9B8F-4FA8-A1DB-3F304493E8B6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500042"/>
            <a:ext cx="8610600" cy="4525963"/>
          </a:xfrm>
        </p:spPr>
        <p:txBody>
          <a:bodyPr>
            <a:noAutofit/>
          </a:bodyPr>
          <a:lstStyle/>
          <a:p>
            <a:pPr marL="742950" indent="-742950" algn="ctr">
              <a:buNone/>
            </a:pPr>
            <a:r>
              <a:rPr lang="id-ID" sz="4000" b="1" dirty="0" smtClean="0">
                <a:solidFill>
                  <a:srgbClr val="0000FF"/>
                </a:solidFill>
                <a:latin typeface="Arial Black" pitchFamily="34" charset="0"/>
              </a:rPr>
              <a:t>Thema :</a:t>
            </a:r>
          </a:p>
          <a:p>
            <a:pPr marL="0" indent="0" algn="ctr">
              <a:buNone/>
            </a:pPr>
            <a:r>
              <a:rPr lang="id-ID" sz="3000" b="1" dirty="0" smtClean="0">
                <a:solidFill>
                  <a:srgbClr val="FF0000"/>
                </a:solidFill>
                <a:latin typeface="Arial Black" pitchFamily="34" charset="0"/>
              </a:rPr>
              <a:t>Setelah 20th Bekerja, penuh derita &amp; Tantangan</a:t>
            </a:r>
          </a:p>
          <a:p>
            <a:pPr marL="0" indent="0" algn="ctr">
              <a:buNone/>
            </a:pPr>
            <a:r>
              <a:rPr lang="id-ID" sz="3000" b="1" dirty="0" smtClean="0">
                <a:solidFill>
                  <a:srgbClr val="FF0000"/>
                </a:solidFill>
                <a:latin typeface="Arial Black" pitchFamily="34" charset="0"/>
              </a:rPr>
              <a:t>Tetapi juga itulah cara TUHAN Memberkati Yakub dan kita semua </a:t>
            </a:r>
          </a:p>
          <a:p>
            <a:pPr marL="0" indent="0" algn="ctr">
              <a:buNone/>
            </a:pPr>
            <a:r>
              <a:rPr lang="id-ID" sz="3000" b="1" dirty="0" smtClean="0">
                <a:solidFill>
                  <a:srgbClr val="FF0000"/>
                </a:solidFill>
                <a:latin typeface="Arial Black" pitchFamily="34" charset="0"/>
              </a:rPr>
              <a:t>di zaman ini</a:t>
            </a:r>
          </a:p>
          <a:p>
            <a:pPr marL="0" indent="0" algn="ctr">
              <a:buNone/>
            </a:pPr>
            <a:r>
              <a:rPr lang="id-ID" sz="3000" b="1" dirty="0" smtClean="0">
                <a:solidFill>
                  <a:srgbClr val="FF0000"/>
                </a:solidFill>
                <a:latin typeface="Arial Black" pitchFamily="34" charset="0"/>
              </a:rPr>
              <a:t>banyak istri (di era PL), kepuasan seksuil, banyak anak </a:t>
            </a:r>
            <a:r>
              <a:rPr lang="id-ID" sz="3000" b="1" i="1" dirty="0" smtClean="0">
                <a:solidFill>
                  <a:srgbClr val="FF0000"/>
                </a:solidFill>
                <a:latin typeface="Arial Black" pitchFamily="34" charset="0"/>
              </a:rPr>
              <a:t>(kepuasan-kebanggaan sbg ayah yg kaya)</a:t>
            </a:r>
            <a:r>
              <a:rPr lang="id-ID" sz="3000" b="1" dirty="0" smtClean="0">
                <a:solidFill>
                  <a:srgbClr val="FF0000"/>
                </a:solidFill>
                <a:latin typeface="Arial Black" pitchFamily="34" charset="0"/>
              </a:rPr>
              <a:t>, kepuasan Pengusaha dg banyak uang.</a:t>
            </a:r>
          </a:p>
          <a:p>
            <a:pPr marL="0" indent="0" algn="ctr">
              <a:buNone/>
            </a:pPr>
            <a:endParaRPr lang="id-ID" sz="30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 algn="ctr">
              <a:buNone/>
            </a:pPr>
            <a:endParaRPr lang="id-ID" sz="4000" b="1" dirty="0" smtClean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500042"/>
            <a:ext cx="8610600" cy="4525963"/>
          </a:xfrm>
        </p:spPr>
        <p:txBody>
          <a:bodyPr>
            <a:noAutofit/>
          </a:bodyPr>
          <a:lstStyle/>
          <a:p>
            <a:pPr marL="742950" indent="-742950" algn="ctr">
              <a:buNone/>
            </a:pPr>
            <a:r>
              <a:rPr lang="id-ID" sz="4000" b="1" dirty="0" smtClean="0">
                <a:solidFill>
                  <a:srgbClr val="0000FF"/>
                </a:solidFill>
                <a:latin typeface="Arial Black" pitchFamily="34" charset="0"/>
              </a:rPr>
              <a:t>Tetapi :</a:t>
            </a:r>
          </a:p>
          <a:p>
            <a:pPr marL="0" indent="0" algn="ctr">
              <a:buNone/>
            </a:pPr>
            <a:r>
              <a:rPr lang="id-ID" sz="3000" b="1" dirty="0" smtClean="0">
                <a:solidFill>
                  <a:srgbClr val="FF0000"/>
                </a:solidFill>
                <a:latin typeface="Arial Black" pitchFamily="34" charset="0"/>
              </a:rPr>
              <a:t>Ada Masalah yg Besar, yg dendamnya tidak mati, dari kalangan sangat dekat:</a:t>
            </a:r>
          </a:p>
          <a:p>
            <a:pPr marL="0" indent="0" algn="ctr">
              <a:buNone/>
            </a:pPr>
            <a:r>
              <a:rPr lang="id-ID" sz="3000" b="1" dirty="0" smtClean="0">
                <a:solidFill>
                  <a:srgbClr val="FF0000"/>
                </a:solidFill>
                <a:latin typeface="Arial Black" pitchFamily="34" charset="0"/>
              </a:rPr>
              <a:t>Satu suku</a:t>
            </a:r>
          </a:p>
          <a:p>
            <a:pPr marL="0" indent="0" algn="ctr">
              <a:buNone/>
            </a:pPr>
            <a:r>
              <a:rPr lang="id-ID" sz="3000" b="1" dirty="0" smtClean="0">
                <a:solidFill>
                  <a:srgbClr val="FF0000"/>
                </a:solidFill>
                <a:latin typeface="Arial Black" pitchFamily="34" charset="0"/>
              </a:rPr>
              <a:t>Satu agama</a:t>
            </a:r>
          </a:p>
          <a:p>
            <a:pPr marL="0" indent="0" algn="ctr">
              <a:buNone/>
            </a:pPr>
            <a:r>
              <a:rPr lang="id-ID" sz="3000" b="1" dirty="0" smtClean="0">
                <a:solidFill>
                  <a:srgbClr val="FF0000"/>
                </a:solidFill>
                <a:latin typeface="Arial Black" pitchFamily="34" charset="0"/>
              </a:rPr>
              <a:t>Satu ayah ibu</a:t>
            </a:r>
          </a:p>
          <a:p>
            <a:pPr marL="0" indent="0" algn="ctr">
              <a:buNone/>
            </a:pPr>
            <a:r>
              <a:rPr lang="id-ID" sz="3000" b="1" dirty="0" smtClean="0">
                <a:solidFill>
                  <a:srgbClr val="FF0000"/>
                </a:solidFill>
                <a:latin typeface="Arial Black" pitchFamily="34" charset="0"/>
              </a:rPr>
              <a:t>Itulah si Esau.</a:t>
            </a:r>
            <a:endParaRPr lang="id-ID" sz="4000" b="1" dirty="0" smtClean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500042"/>
            <a:ext cx="8610600" cy="4525963"/>
          </a:xfrm>
        </p:spPr>
        <p:txBody>
          <a:bodyPr>
            <a:noAutofit/>
          </a:bodyPr>
          <a:lstStyle/>
          <a:p>
            <a:pPr marL="742950" indent="-742950" algn="ctr">
              <a:buNone/>
            </a:pPr>
            <a:r>
              <a:rPr lang="id-ID" sz="4000" b="1" dirty="0" smtClean="0">
                <a:solidFill>
                  <a:srgbClr val="0000FF"/>
                </a:solidFill>
                <a:latin typeface="Arial Black" pitchFamily="34" charset="0"/>
              </a:rPr>
              <a:t>Pemulihan terjadi ketika Yakub kaya raya :</a:t>
            </a:r>
          </a:p>
          <a:p>
            <a:pPr marL="742950" indent="-742950" algn="ctr">
              <a:buAutoNum type="arabicPeriod"/>
            </a:pPr>
            <a:r>
              <a:rPr lang="id-ID" sz="4000" b="1" dirty="0" smtClean="0">
                <a:solidFill>
                  <a:srgbClr val="0000FF"/>
                </a:solidFill>
                <a:latin typeface="Arial Black" pitchFamily="34" charset="0"/>
              </a:rPr>
              <a:t>Kaya harta</a:t>
            </a:r>
          </a:p>
          <a:p>
            <a:pPr marL="742950" indent="-742950" algn="ctr">
              <a:buAutoNum type="arabicPeriod"/>
            </a:pPr>
            <a:r>
              <a:rPr lang="id-ID" sz="4000" b="1" dirty="0" smtClean="0">
                <a:solidFill>
                  <a:srgbClr val="0000FF"/>
                </a:solidFill>
                <a:latin typeface="Arial Black" pitchFamily="34" charset="0"/>
              </a:rPr>
              <a:t>Kaya Karyawan</a:t>
            </a:r>
          </a:p>
          <a:p>
            <a:pPr marL="742950" indent="-742950" algn="ctr">
              <a:buAutoNum type="arabicPeriod"/>
            </a:pPr>
            <a:r>
              <a:rPr lang="id-ID" sz="4000" b="1" dirty="0" smtClean="0">
                <a:solidFill>
                  <a:srgbClr val="0000FF"/>
                </a:solidFill>
                <a:latin typeface="Arial Black" pitchFamily="34" charset="0"/>
              </a:rPr>
              <a:t>Kaya keluarga</a:t>
            </a:r>
          </a:p>
          <a:p>
            <a:pPr marL="742950" indent="-742950" algn="ctr">
              <a:buAutoNum type="arabicPeriod"/>
            </a:pPr>
            <a:r>
              <a:rPr lang="id-ID" sz="4000" b="1" dirty="0" smtClean="0">
                <a:solidFill>
                  <a:srgbClr val="0000FF"/>
                </a:solidFill>
                <a:latin typeface="Arial Black" pitchFamily="34" charset="0"/>
              </a:rPr>
              <a:t>Kaya akan Pengenalan akan TUHAN scr Pribadi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500042"/>
            <a:ext cx="8610600" cy="4525963"/>
          </a:xfrm>
        </p:spPr>
        <p:txBody>
          <a:bodyPr>
            <a:noAutofit/>
          </a:bodyPr>
          <a:lstStyle/>
          <a:p>
            <a:pPr marL="742950" indent="-742950" algn="ctr">
              <a:buNone/>
            </a:pPr>
            <a:r>
              <a:rPr lang="id-ID" sz="4000" b="1" dirty="0" smtClean="0">
                <a:solidFill>
                  <a:srgbClr val="FF0000"/>
                </a:solidFill>
                <a:latin typeface="Arial Black" pitchFamily="34" charset="0"/>
              </a:rPr>
              <a:t>I N G A T ! </a:t>
            </a:r>
          </a:p>
          <a:p>
            <a:pPr marL="742950" indent="-742950" algn="ctr">
              <a:buNone/>
            </a:pPr>
            <a:r>
              <a:rPr lang="id-ID" sz="4000" b="1" dirty="0" smtClean="0">
                <a:solidFill>
                  <a:srgbClr val="0000FF"/>
                </a:solidFill>
                <a:latin typeface="Arial Black" pitchFamily="34" charset="0"/>
              </a:rPr>
              <a:t>Itu Terjadi setelah Yakub digembleng 20 tahun </a:t>
            </a:r>
          </a:p>
          <a:p>
            <a:pPr marL="742950" indent="-742950" algn="ctr">
              <a:buNone/>
            </a:pPr>
            <a:r>
              <a:rPr lang="id-ID" sz="4000" b="1" dirty="0" smtClean="0">
                <a:solidFill>
                  <a:srgbClr val="0000FF"/>
                </a:solidFill>
                <a:latin typeface="Arial Black" pitchFamily="34" charset="0"/>
              </a:rPr>
              <a:t>oleh TUHAN</a:t>
            </a:r>
          </a:p>
          <a:p>
            <a:pPr marL="742950" indent="-742950" algn="ctr">
              <a:buNone/>
            </a:pPr>
            <a:endParaRPr lang="id-ID" sz="4000" b="1" dirty="0" smtClean="0">
              <a:solidFill>
                <a:srgbClr val="0000FF"/>
              </a:solidFill>
              <a:latin typeface="Arial Black" pitchFamily="34" charset="0"/>
            </a:endParaRPr>
          </a:p>
          <a:p>
            <a:pPr marL="742950" indent="-742950" algn="ctr">
              <a:buNone/>
            </a:pPr>
            <a:r>
              <a:rPr lang="id-ID" sz="4000" b="1" dirty="0" smtClean="0">
                <a:solidFill>
                  <a:srgbClr val="0000FF"/>
                </a:solidFill>
                <a:latin typeface="Arial Black" pitchFamily="34" charset="0"/>
              </a:rPr>
              <a:t>Malaikat Berkat TUHAN kirim utk bikin kaya Yakub</a:t>
            </a:r>
          </a:p>
          <a:p>
            <a:pPr marL="742950" indent="-742950" algn="ctr">
              <a:buNone/>
            </a:pPr>
            <a:r>
              <a:rPr lang="id-ID" sz="4000" b="1" dirty="0" smtClean="0">
                <a:latin typeface="Arial Black" pitchFamily="34" charset="0"/>
              </a:rPr>
              <a:t>Kej.31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357166"/>
            <a:ext cx="8610600" cy="4525963"/>
          </a:xfrm>
        </p:spPr>
        <p:txBody>
          <a:bodyPr>
            <a:noAutofit/>
          </a:bodyPr>
          <a:lstStyle/>
          <a:p>
            <a:pPr marL="742950" indent="-742950" algn="ctr">
              <a:buNone/>
            </a:pPr>
            <a:r>
              <a:rPr lang="id-ID" b="1" dirty="0" smtClean="0">
                <a:solidFill>
                  <a:srgbClr val="0000FF"/>
                </a:solidFill>
                <a:latin typeface="Arial Black" pitchFamily="34" charset="0"/>
              </a:rPr>
              <a:t>1. Yakub yg pincang (=Yisra-EL)</a:t>
            </a:r>
          </a:p>
          <a:p>
            <a:pPr marL="742950" indent="-742950" algn="ctr">
              <a:buNone/>
            </a:pPr>
            <a:r>
              <a:rPr lang="id-ID" b="1" dirty="0" smtClean="0">
                <a:solidFill>
                  <a:srgbClr val="FF0000"/>
                </a:solidFill>
                <a:latin typeface="Arial Black" pitchFamily="34" charset="0"/>
              </a:rPr>
              <a:t>Kej.31</a:t>
            </a:r>
          </a:p>
          <a:p>
            <a:pPr marL="742950" indent="-742950" algn="ctr">
              <a:buNone/>
            </a:pPr>
            <a:endParaRPr lang="id-ID" sz="500" b="1" dirty="0" smtClean="0">
              <a:solidFill>
                <a:srgbClr val="0000FF"/>
              </a:solidFill>
              <a:latin typeface="Arial Black" pitchFamily="34" charset="0"/>
            </a:endParaRPr>
          </a:p>
          <a:p>
            <a:pPr marL="742950" indent="-742950" algn="ctr">
              <a:buNone/>
            </a:pPr>
            <a:r>
              <a:rPr lang="id-ID" b="1" dirty="0" smtClean="0">
                <a:solidFill>
                  <a:srgbClr val="0000FF"/>
                </a:solidFill>
                <a:latin typeface="Arial Black" pitchFamily="34" charset="0"/>
              </a:rPr>
              <a:t>2. Tetapi Yakub = Pnoo-EL</a:t>
            </a:r>
          </a:p>
          <a:p>
            <a:pPr marL="742950" indent="-742950" algn="ctr">
              <a:buNone/>
            </a:pPr>
            <a:r>
              <a:rPr lang="id-ID" b="1" dirty="0" smtClean="0">
                <a:solidFill>
                  <a:srgbClr val="FF0000"/>
                </a:solidFill>
                <a:latin typeface="Arial Black" pitchFamily="34" charset="0"/>
              </a:rPr>
              <a:t>Lihat Maleakhi 4:2</a:t>
            </a:r>
          </a:p>
          <a:p>
            <a:pPr marL="742950" indent="-742950" algn="ctr">
              <a:buNone/>
            </a:pPr>
            <a:endParaRPr lang="id-ID" sz="500" b="1" dirty="0" smtClean="0">
              <a:solidFill>
                <a:srgbClr val="0000FF"/>
              </a:solidFill>
              <a:latin typeface="Arial Black" pitchFamily="34" charset="0"/>
            </a:endParaRPr>
          </a:p>
          <a:p>
            <a:pPr marL="742950" indent="-742950" algn="ctr">
              <a:buNone/>
            </a:pPr>
            <a:r>
              <a:rPr lang="id-ID" b="1" dirty="0" smtClean="0">
                <a:solidFill>
                  <a:srgbClr val="0000FF"/>
                </a:solidFill>
                <a:latin typeface="Arial Black" pitchFamily="34" charset="0"/>
              </a:rPr>
              <a:t>3. Yakub dan Malaikat2 Mahanaim</a:t>
            </a:r>
            <a:endParaRPr lang="id-ID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 algn="ctr">
              <a:buNone/>
            </a:pPr>
            <a:r>
              <a:rPr lang="id-ID" b="1" dirty="0" smtClean="0">
                <a:solidFill>
                  <a:srgbClr val="FF0000"/>
                </a:solidFill>
                <a:latin typeface="Arial Black" pitchFamily="34" charset="0"/>
              </a:rPr>
              <a:t>Mahanekh ELOHIM</a:t>
            </a:r>
            <a:r>
              <a:rPr lang="id-ID" b="1" dirty="0" smtClean="0">
                <a:solidFill>
                  <a:srgbClr val="0000FF"/>
                </a:solidFill>
                <a:latin typeface="Arial Black" pitchFamily="34" charset="0"/>
              </a:rPr>
              <a:t> = </a:t>
            </a:r>
            <a:r>
              <a:rPr lang="id-ID" b="1" dirty="0" smtClean="0">
                <a:solidFill>
                  <a:srgbClr val="FF0000"/>
                </a:solidFill>
                <a:latin typeface="Arial Black" pitchFamily="34" charset="0"/>
              </a:rPr>
              <a:t>Bala tentara Malaikat</a:t>
            </a:r>
          </a:p>
          <a:p>
            <a:pPr marL="742950" indent="-742950" algn="ctr">
              <a:buNone/>
            </a:pPr>
            <a:r>
              <a:rPr lang="id-ID" b="1" dirty="0" smtClean="0">
                <a:solidFill>
                  <a:srgbClr val="FF0000"/>
                </a:solidFill>
                <a:latin typeface="Arial Black" pitchFamily="34" charset="0"/>
              </a:rPr>
              <a:t>Kid.Ag.6:13</a:t>
            </a:r>
          </a:p>
          <a:p>
            <a:pPr marL="742950" indent="-742950" algn="ctr">
              <a:buNone/>
            </a:pPr>
            <a:endParaRPr lang="id-ID" sz="500" b="1" dirty="0" smtClean="0">
              <a:solidFill>
                <a:srgbClr val="0000FF"/>
              </a:solidFill>
              <a:latin typeface="Arial Black" pitchFamily="34" charset="0"/>
            </a:endParaRPr>
          </a:p>
          <a:p>
            <a:pPr marL="742950" indent="-742950" algn="ctr">
              <a:buNone/>
            </a:pPr>
            <a:r>
              <a:rPr lang="id-ID" b="1" dirty="0" smtClean="0">
                <a:solidFill>
                  <a:srgbClr val="0000FF"/>
                </a:solidFill>
                <a:latin typeface="Arial Black" pitchFamily="34" charset="0"/>
              </a:rPr>
              <a:t>4. Yakub vs Esau </a:t>
            </a:r>
            <a:r>
              <a:rPr lang="id-ID" sz="3000" b="1" dirty="0" smtClean="0">
                <a:solidFill>
                  <a:srgbClr val="0000FF"/>
                </a:solidFill>
                <a:latin typeface="Arial Black" pitchFamily="34" charset="0"/>
              </a:rPr>
              <a:t>(Dendam murka 20th)</a:t>
            </a:r>
          </a:p>
          <a:p>
            <a:pPr marL="742950" indent="-742950" algn="ctr">
              <a:buNone/>
            </a:pPr>
            <a:r>
              <a:rPr lang="id-ID" b="1" dirty="0" smtClean="0">
                <a:solidFill>
                  <a:srgbClr val="FF0000"/>
                </a:solidFill>
                <a:latin typeface="Arial Black" pitchFamily="34" charset="0"/>
              </a:rPr>
              <a:t>Kej.32:6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500042"/>
            <a:ext cx="8610600" cy="4525963"/>
          </a:xfrm>
        </p:spPr>
        <p:txBody>
          <a:bodyPr>
            <a:noAutofit/>
          </a:bodyPr>
          <a:lstStyle/>
          <a:p>
            <a:pPr marL="742950" indent="-742950" algn="ctr">
              <a:buNone/>
            </a:pPr>
            <a:r>
              <a:rPr lang="id-ID" sz="4000" b="1" dirty="0" smtClean="0">
                <a:solidFill>
                  <a:srgbClr val="0000FF"/>
                </a:solidFill>
                <a:latin typeface="Arial Black" pitchFamily="34" charset="0"/>
              </a:rPr>
              <a:t>Yakub yg pincang (=Yisra-EL)</a:t>
            </a:r>
          </a:p>
          <a:p>
            <a:pPr marL="742950" indent="-742950" algn="ctr">
              <a:buNone/>
            </a:pPr>
            <a:r>
              <a:rPr lang="id-ID" sz="4000" b="1" dirty="0" smtClean="0">
                <a:solidFill>
                  <a:srgbClr val="0000FF"/>
                </a:solidFill>
                <a:latin typeface="Arial Black" pitchFamily="34" charset="0"/>
              </a:rPr>
              <a:t>Kej.31</a:t>
            </a:r>
          </a:p>
          <a:p>
            <a:pPr marL="742950" indent="-742950" algn="ctr">
              <a:buNone/>
            </a:pPr>
            <a:endParaRPr lang="id-ID" sz="500" b="1" dirty="0" smtClean="0">
              <a:solidFill>
                <a:srgbClr val="0000FF"/>
              </a:solidFill>
              <a:latin typeface="Arial Black" pitchFamily="34" charset="0"/>
            </a:endParaRPr>
          </a:p>
          <a:p>
            <a:pPr marL="742950" indent="-742950" algn="ctr">
              <a:buNone/>
            </a:pPr>
            <a:r>
              <a:rPr lang="id-ID" sz="4000" b="1" dirty="0" smtClean="0">
                <a:solidFill>
                  <a:srgbClr val="0000FF"/>
                </a:solidFill>
                <a:latin typeface="Arial Black" pitchFamily="34" charset="0"/>
              </a:rPr>
              <a:t>2. Tetapi Yakub = Pnoo-EL</a:t>
            </a:r>
          </a:p>
          <a:p>
            <a:pPr marL="742950" indent="-742950" algn="ctr">
              <a:buNone/>
            </a:pPr>
            <a:r>
              <a:rPr lang="id-ID" sz="4000" b="1" dirty="0" smtClean="0">
                <a:solidFill>
                  <a:srgbClr val="0000FF"/>
                </a:solidFill>
                <a:latin typeface="Arial Black" pitchFamily="34" charset="0"/>
              </a:rPr>
              <a:t>Lihat Maleakhi 4:2</a:t>
            </a:r>
          </a:p>
          <a:p>
            <a:pPr marL="742950" indent="-742950" algn="ctr">
              <a:buNone/>
            </a:pPr>
            <a:endParaRPr lang="id-ID" sz="500" b="1" dirty="0" smtClean="0">
              <a:solidFill>
                <a:srgbClr val="0000FF"/>
              </a:solidFill>
              <a:latin typeface="Arial Black" pitchFamily="34" charset="0"/>
            </a:endParaRPr>
          </a:p>
          <a:p>
            <a:pPr marL="742950" indent="-742950" algn="ctr">
              <a:buNone/>
            </a:pPr>
            <a:r>
              <a:rPr lang="id-ID" sz="4000" b="1" dirty="0" smtClean="0">
                <a:solidFill>
                  <a:srgbClr val="0000FF"/>
                </a:solidFill>
                <a:latin typeface="Arial Black" pitchFamily="34" charset="0"/>
              </a:rPr>
              <a:t>3. Yakub dan Malikat2 Mahanaim</a:t>
            </a:r>
          </a:p>
          <a:p>
            <a:pPr marL="742950" indent="-742950" algn="ctr">
              <a:buNone/>
            </a:pPr>
            <a:r>
              <a:rPr lang="id-ID" sz="4000" b="1" dirty="0" smtClean="0">
                <a:solidFill>
                  <a:srgbClr val="0000FF"/>
                </a:solidFill>
                <a:latin typeface="Arial Black" pitchFamily="34" charset="0"/>
              </a:rPr>
              <a:t>= Kid.Ag.6:13</a:t>
            </a:r>
          </a:p>
          <a:p>
            <a:pPr marL="742950" indent="-742950" algn="ctr">
              <a:buNone/>
            </a:pPr>
            <a:endParaRPr lang="id-ID" sz="4000" b="1" dirty="0" smtClean="0">
              <a:solidFill>
                <a:srgbClr val="0000FF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186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Grace Wijaya</cp:lastModifiedBy>
  <cp:revision>31</cp:revision>
  <dcterms:created xsi:type="dcterms:W3CDTF">2015-10-18T14:30:09Z</dcterms:created>
  <dcterms:modified xsi:type="dcterms:W3CDTF">2015-10-18T14:31:15Z</dcterms:modified>
</cp:coreProperties>
</file>